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7" r:id="rId2"/>
  </p:sldIdLst>
  <p:sldSz cx="12192000" cy="6858000"/>
  <p:notesSz cx="6858000" cy="9144000"/>
  <p:defaultTextStyle>
    <a:defPPr>
      <a:defRPr lang="en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4B04"/>
    <a:srgbClr val="EDFC24"/>
    <a:srgbClr val="119F22"/>
    <a:srgbClr val="3309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7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3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8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1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5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0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2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7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5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3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5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ED3E28F-E990-4EB1-BDE1-DEF2B7F98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mosaic of colourful geometric shapes">
            <a:extLst>
              <a:ext uri="{FF2B5EF4-FFF2-40B4-BE49-F238E27FC236}">
                <a16:creationId xmlns:a16="http://schemas.microsoft.com/office/drawing/2014/main" id="{2596BCD0-91DF-DA59-DCAF-E9BEB512B4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003" b="3286"/>
          <a:stretch/>
        </p:blipFill>
        <p:spPr>
          <a:xfrm>
            <a:off x="20" y="17686"/>
            <a:ext cx="12191980" cy="6861458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CA07C1-041F-475C-9FC6-2E4316532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022" y="343112"/>
            <a:ext cx="5737538" cy="2989690"/>
          </a:xfrm>
          <a:custGeom>
            <a:avLst/>
            <a:gdLst>
              <a:gd name="connsiteX0" fmla="*/ 1289525 w 6745768"/>
              <a:gd name="connsiteY0" fmla="*/ 2301903 h 2794242"/>
              <a:gd name="connsiteX1" fmla="*/ 182620 w 6745768"/>
              <a:gd name="connsiteY1" fmla="*/ 1797161 h 2794242"/>
              <a:gd name="connsiteX2" fmla="*/ 12857 w 6745768"/>
              <a:gd name="connsiteY2" fmla="*/ 794567 h 2794242"/>
              <a:gd name="connsiteX3" fmla="*/ 697283 w 6745768"/>
              <a:gd name="connsiteY3" fmla="*/ 56263 h 2794242"/>
              <a:gd name="connsiteX4" fmla="*/ 6042476 w 6745768"/>
              <a:gd name="connsiteY4" fmla="*/ 156302 h 2794242"/>
              <a:gd name="connsiteX5" fmla="*/ 6744264 w 6745768"/>
              <a:gd name="connsiteY5" fmla="*/ 865255 h 2794242"/>
              <a:gd name="connsiteX6" fmla="*/ 6299463 w 6745768"/>
              <a:gd name="connsiteY6" fmla="*/ 2129659 h 2794242"/>
              <a:gd name="connsiteX7" fmla="*/ 1843321 w 6745768"/>
              <a:gd name="connsiteY7" fmla="*/ 2302040 h 2794242"/>
              <a:gd name="connsiteX8" fmla="*/ 1297241 w 6745768"/>
              <a:gd name="connsiteY8" fmla="*/ 2794243 h 2794242"/>
              <a:gd name="connsiteX9" fmla="*/ 1289525 w 6745768"/>
              <a:gd name="connsiteY9" fmla="*/ 2301903 h 2794242"/>
              <a:gd name="connsiteX0" fmla="*/ 1289525 w 6745768"/>
              <a:gd name="connsiteY0" fmla="*/ 2301903 h 2633547"/>
              <a:gd name="connsiteX1" fmla="*/ 182620 w 6745768"/>
              <a:gd name="connsiteY1" fmla="*/ 1797161 h 2633547"/>
              <a:gd name="connsiteX2" fmla="*/ 12857 w 6745768"/>
              <a:gd name="connsiteY2" fmla="*/ 794567 h 2633547"/>
              <a:gd name="connsiteX3" fmla="*/ 697283 w 6745768"/>
              <a:gd name="connsiteY3" fmla="*/ 56263 h 2633547"/>
              <a:gd name="connsiteX4" fmla="*/ 6042476 w 6745768"/>
              <a:gd name="connsiteY4" fmla="*/ 156302 h 2633547"/>
              <a:gd name="connsiteX5" fmla="*/ 6744264 w 6745768"/>
              <a:gd name="connsiteY5" fmla="*/ 865255 h 2633547"/>
              <a:gd name="connsiteX6" fmla="*/ 6299463 w 6745768"/>
              <a:gd name="connsiteY6" fmla="*/ 2129659 h 2633547"/>
              <a:gd name="connsiteX7" fmla="*/ 1843321 w 6745768"/>
              <a:gd name="connsiteY7" fmla="*/ 2302040 h 2633547"/>
              <a:gd name="connsiteX8" fmla="*/ 1297241 w 6745768"/>
              <a:gd name="connsiteY8" fmla="*/ 2633547 h 2633547"/>
              <a:gd name="connsiteX9" fmla="*/ 1289525 w 6745768"/>
              <a:gd name="connsiteY9" fmla="*/ 2301903 h 2633547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046952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5926709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2018095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02083"/>
              <a:gd name="connsiteX1" fmla="*/ 182620 w 6745768"/>
              <a:gd name="connsiteY1" fmla="*/ 1797161 h 2502083"/>
              <a:gd name="connsiteX2" fmla="*/ 12857 w 6745768"/>
              <a:gd name="connsiteY2" fmla="*/ 794567 h 2502083"/>
              <a:gd name="connsiteX3" fmla="*/ 697283 w 6745768"/>
              <a:gd name="connsiteY3" fmla="*/ 56263 h 2502083"/>
              <a:gd name="connsiteX4" fmla="*/ 6042476 w 6745768"/>
              <a:gd name="connsiteY4" fmla="*/ 156302 h 2502083"/>
              <a:gd name="connsiteX5" fmla="*/ 6744264 w 6745768"/>
              <a:gd name="connsiteY5" fmla="*/ 865255 h 2502083"/>
              <a:gd name="connsiteX6" fmla="*/ 5926709 w 6745768"/>
              <a:gd name="connsiteY6" fmla="*/ 2129659 h 2502083"/>
              <a:gd name="connsiteX7" fmla="*/ 2018095 w 6745768"/>
              <a:gd name="connsiteY7" fmla="*/ 2302040 h 2502083"/>
              <a:gd name="connsiteX8" fmla="*/ 1303420 w 6745768"/>
              <a:gd name="connsiteY8" fmla="*/ 2502083 h 2502083"/>
              <a:gd name="connsiteX9" fmla="*/ 1289525 w 6745768"/>
              <a:gd name="connsiteY9" fmla="*/ 230190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7858 w 6739037"/>
              <a:gd name="connsiteY0" fmla="*/ 2291553 h 2502083"/>
              <a:gd name="connsiteX1" fmla="*/ 429511 w 6739037"/>
              <a:gd name="connsiteY1" fmla="*/ 2224594 h 2502083"/>
              <a:gd name="connsiteX2" fmla="*/ 175889 w 6739037"/>
              <a:gd name="connsiteY2" fmla="*/ 1797161 h 2502083"/>
              <a:gd name="connsiteX3" fmla="*/ 6126 w 6739037"/>
              <a:gd name="connsiteY3" fmla="*/ 794567 h 2502083"/>
              <a:gd name="connsiteX4" fmla="*/ 690552 w 6739037"/>
              <a:gd name="connsiteY4" fmla="*/ 56263 h 2502083"/>
              <a:gd name="connsiteX5" fmla="*/ 6035745 w 6739037"/>
              <a:gd name="connsiteY5" fmla="*/ 156302 h 2502083"/>
              <a:gd name="connsiteX6" fmla="*/ 6737533 w 6739037"/>
              <a:gd name="connsiteY6" fmla="*/ 865255 h 2502083"/>
              <a:gd name="connsiteX7" fmla="*/ 5919978 w 6739037"/>
              <a:gd name="connsiteY7" fmla="*/ 2129659 h 2502083"/>
              <a:gd name="connsiteX8" fmla="*/ 2011364 w 6739037"/>
              <a:gd name="connsiteY8" fmla="*/ 2302040 h 2502083"/>
              <a:gd name="connsiteX9" fmla="*/ 1296689 w 6739037"/>
              <a:gd name="connsiteY9" fmla="*/ 2502083 h 2502083"/>
              <a:gd name="connsiteX10" fmla="*/ 1187858 w 6739037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8071 w 6739250"/>
              <a:gd name="connsiteY0" fmla="*/ 2291553 h 2502083"/>
              <a:gd name="connsiteX1" fmla="*/ 464950 w 6739250"/>
              <a:gd name="connsiteY1" fmla="*/ 2162792 h 2502083"/>
              <a:gd name="connsiteX2" fmla="*/ 176102 w 6739250"/>
              <a:gd name="connsiteY2" fmla="*/ 1797161 h 2502083"/>
              <a:gd name="connsiteX3" fmla="*/ 6339 w 6739250"/>
              <a:gd name="connsiteY3" fmla="*/ 794567 h 2502083"/>
              <a:gd name="connsiteX4" fmla="*/ 690765 w 6739250"/>
              <a:gd name="connsiteY4" fmla="*/ 56263 h 2502083"/>
              <a:gd name="connsiteX5" fmla="*/ 6035958 w 6739250"/>
              <a:gd name="connsiteY5" fmla="*/ 156302 h 2502083"/>
              <a:gd name="connsiteX6" fmla="*/ 6737746 w 6739250"/>
              <a:gd name="connsiteY6" fmla="*/ 865255 h 2502083"/>
              <a:gd name="connsiteX7" fmla="*/ 5920191 w 6739250"/>
              <a:gd name="connsiteY7" fmla="*/ 2129659 h 2502083"/>
              <a:gd name="connsiteX8" fmla="*/ 2011577 w 6739250"/>
              <a:gd name="connsiteY8" fmla="*/ 2302040 h 2502083"/>
              <a:gd name="connsiteX9" fmla="*/ 1296902 w 6739250"/>
              <a:gd name="connsiteY9" fmla="*/ 2502083 h 2502083"/>
              <a:gd name="connsiteX10" fmla="*/ 1188071 w 6739250"/>
              <a:gd name="connsiteY10" fmla="*/ 2291553 h 2502083"/>
              <a:gd name="connsiteX0" fmla="*/ 1218613 w 6769792"/>
              <a:gd name="connsiteY0" fmla="*/ 2291553 h 2502083"/>
              <a:gd name="connsiteX1" fmla="*/ 495492 w 6769792"/>
              <a:gd name="connsiteY1" fmla="*/ 2162792 h 2502083"/>
              <a:gd name="connsiteX2" fmla="*/ 134625 w 6769792"/>
              <a:gd name="connsiteY2" fmla="*/ 1835847 h 2502083"/>
              <a:gd name="connsiteX3" fmla="*/ 36881 w 6769792"/>
              <a:gd name="connsiteY3" fmla="*/ 794567 h 2502083"/>
              <a:gd name="connsiteX4" fmla="*/ 721307 w 6769792"/>
              <a:gd name="connsiteY4" fmla="*/ 56263 h 2502083"/>
              <a:gd name="connsiteX5" fmla="*/ 6066500 w 6769792"/>
              <a:gd name="connsiteY5" fmla="*/ 156302 h 2502083"/>
              <a:gd name="connsiteX6" fmla="*/ 6768288 w 6769792"/>
              <a:gd name="connsiteY6" fmla="*/ 865255 h 2502083"/>
              <a:gd name="connsiteX7" fmla="*/ 5950733 w 6769792"/>
              <a:gd name="connsiteY7" fmla="*/ 2129659 h 2502083"/>
              <a:gd name="connsiteX8" fmla="*/ 2042119 w 6769792"/>
              <a:gd name="connsiteY8" fmla="*/ 2302040 h 2502083"/>
              <a:gd name="connsiteX9" fmla="*/ 1327444 w 6769792"/>
              <a:gd name="connsiteY9" fmla="*/ 2502083 h 2502083"/>
              <a:gd name="connsiteX10" fmla="*/ 1218613 w 6769792"/>
              <a:gd name="connsiteY10" fmla="*/ 2291553 h 2502083"/>
              <a:gd name="connsiteX0" fmla="*/ 1218613 w 6769097"/>
              <a:gd name="connsiteY0" fmla="*/ 2270200 h 2480730"/>
              <a:gd name="connsiteX1" fmla="*/ 495492 w 6769097"/>
              <a:gd name="connsiteY1" fmla="*/ 2141439 h 2480730"/>
              <a:gd name="connsiteX2" fmla="*/ 134625 w 6769097"/>
              <a:gd name="connsiteY2" fmla="*/ 1814494 h 2480730"/>
              <a:gd name="connsiteX3" fmla="*/ 36881 w 6769097"/>
              <a:gd name="connsiteY3" fmla="*/ 773214 h 2480730"/>
              <a:gd name="connsiteX4" fmla="*/ 721307 w 6769097"/>
              <a:gd name="connsiteY4" fmla="*/ 34910 h 2480730"/>
              <a:gd name="connsiteX5" fmla="*/ 5609353 w 6769097"/>
              <a:gd name="connsiteY5" fmla="*/ 127244 h 2480730"/>
              <a:gd name="connsiteX6" fmla="*/ 6768288 w 6769097"/>
              <a:gd name="connsiteY6" fmla="*/ 843902 h 2480730"/>
              <a:gd name="connsiteX7" fmla="*/ 5950733 w 6769097"/>
              <a:gd name="connsiteY7" fmla="*/ 2108306 h 2480730"/>
              <a:gd name="connsiteX8" fmla="*/ 2042119 w 6769097"/>
              <a:gd name="connsiteY8" fmla="*/ 2280687 h 2480730"/>
              <a:gd name="connsiteX9" fmla="*/ 1327444 w 6769097"/>
              <a:gd name="connsiteY9" fmla="*/ 2480730 h 2480730"/>
              <a:gd name="connsiteX10" fmla="*/ 1218613 w 6769097"/>
              <a:gd name="connsiteY10" fmla="*/ 2270200 h 2480730"/>
              <a:gd name="connsiteX0" fmla="*/ 1218613 w 6571897"/>
              <a:gd name="connsiteY0" fmla="*/ 2290477 h 2501007"/>
              <a:gd name="connsiteX1" fmla="*/ 495492 w 6571897"/>
              <a:gd name="connsiteY1" fmla="*/ 2161716 h 2501007"/>
              <a:gd name="connsiteX2" fmla="*/ 134625 w 6571897"/>
              <a:gd name="connsiteY2" fmla="*/ 1834771 h 2501007"/>
              <a:gd name="connsiteX3" fmla="*/ 36881 w 6571897"/>
              <a:gd name="connsiteY3" fmla="*/ 793491 h 2501007"/>
              <a:gd name="connsiteX4" fmla="*/ 721307 w 6571897"/>
              <a:gd name="connsiteY4" fmla="*/ 55187 h 2501007"/>
              <a:gd name="connsiteX5" fmla="*/ 5609353 w 6571897"/>
              <a:gd name="connsiteY5" fmla="*/ 147521 h 2501007"/>
              <a:gd name="connsiteX6" fmla="*/ 6563360 w 6571897"/>
              <a:gd name="connsiteY6" fmla="*/ 894996 h 2501007"/>
              <a:gd name="connsiteX7" fmla="*/ 5950733 w 6571897"/>
              <a:gd name="connsiteY7" fmla="*/ 2128583 h 2501007"/>
              <a:gd name="connsiteX8" fmla="*/ 2042119 w 6571897"/>
              <a:gd name="connsiteY8" fmla="*/ 2300964 h 2501007"/>
              <a:gd name="connsiteX9" fmla="*/ 1327444 w 6571897"/>
              <a:gd name="connsiteY9" fmla="*/ 2501007 h 2501007"/>
              <a:gd name="connsiteX10" fmla="*/ 1218613 w 6571897"/>
              <a:gd name="connsiteY10" fmla="*/ 2290477 h 2501007"/>
              <a:gd name="connsiteX0" fmla="*/ 1218613 w 6567563"/>
              <a:gd name="connsiteY0" fmla="*/ 2246415 h 2456945"/>
              <a:gd name="connsiteX1" fmla="*/ 495492 w 6567563"/>
              <a:gd name="connsiteY1" fmla="*/ 2117654 h 2456945"/>
              <a:gd name="connsiteX2" fmla="*/ 134625 w 6567563"/>
              <a:gd name="connsiteY2" fmla="*/ 1790709 h 2456945"/>
              <a:gd name="connsiteX3" fmla="*/ 36881 w 6567563"/>
              <a:gd name="connsiteY3" fmla="*/ 749429 h 2456945"/>
              <a:gd name="connsiteX4" fmla="*/ 721307 w 6567563"/>
              <a:gd name="connsiteY4" fmla="*/ 11125 h 2456945"/>
              <a:gd name="connsiteX5" fmla="*/ 5483243 w 6567563"/>
              <a:gd name="connsiteY5" fmla="*/ 342289 h 2456945"/>
              <a:gd name="connsiteX6" fmla="*/ 6563360 w 6567563"/>
              <a:gd name="connsiteY6" fmla="*/ 850934 h 2456945"/>
              <a:gd name="connsiteX7" fmla="*/ 5950733 w 6567563"/>
              <a:gd name="connsiteY7" fmla="*/ 2084521 h 2456945"/>
              <a:gd name="connsiteX8" fmla="*/ 2042119 w 6567563"/>
              <a:gd name="connsiteY8" fmla="*/ 2256902 h 2456945"/>
              <a:gd name="connsiteX9" fmla="*/ 1327444 w 6567563"/>
              <a:gd name="connsiteY9" fmla="*/ 2456945 h 2456945"/>
              <a:gd name="connsiteX10" fmla="*/ 1218613 w 6567563"/>
              <a:gd name="connsiteY10" fmla="*/ 2246415 h 2456945"/>
              <a:gd name="connsiteX0" fmla="*/ 1261070 w 6608712"/>
              <a:gd name="connsiteY0" fmla="*/ 2071877 h 2282407"/>
              <a:gd name="connsiteX1" fmla="*/ 537949 w 6608712"/>
              <a:gd name="connsiteY1" fmla="*/ 1943116 h 2282407"/>
              <a:gd name="connsiteX2" fmla="*/ 177082 w 6608712"/>
              <a:gd name="connsiteY2" fmla="*/ 1616171 h 2282407"/>
              <a:gd name="connsiteX3" fmla="*/ 79338 w 6608712"/>
              <a:gd name="connsiteY3" fmla="*/ 574891 h 2282407"/>
              <a:gd name="connsiteX4" fmla="*/ 1347021 w 6608712"/>
              <a:gd name="connsiteY4" fmla="*/ 21487 h 2282407"/>
              <a:gd name="connsiteX5" fmla="*/ 5525700 w 6608712"/>
              <a:gd name="connsiteY5" fmla="*/ 167751 h 2282407"/>
              <a:gd name="connsiteX6" fmla="*/ 6605817 w 6608712"/>
              <a:gd name="connsiteY6" fmla="*/ 676396 h 2282407"/>
              <a:gd name="connsiteX7" fmla="*/ 5993190 w 6608712"/>
              <a:gd name="connsiteY7" fmla="*/ 1909983 h 2282407"/>
              <a:gd name="connsiteX8" fmla="*/ 2084576 w 6608712"/>
              <a:gd name="connsiteY8" fmla="*/ 2082364 h 2282407"/>
              <a:gd name="connsiteX9" fmla="*/ 1369901 w 6608712"/>
              <a:gd name="connsiteY9" fmla="*/ 2282407 h 2282407"/>
              <a:gd name="connsiteX10" fmla="*/ 1261070 w 6608712"/>
              <a:gd name="connsiteY10" fmla="*/ 2071877 h 2282407"/>
              <a:gd name="connsiteX0" fmla="*/ 1223256 w 6570898"/>
              <a:gd name="connsiteY0" fmla="*/ 2072393 h 2282923"/>
              <a:gd name="connsiteX1" fmla="*/ 500135 w 6570898"/>
              <a:gd name="connsiteY1" fmla="*/ 1943632 h 2282923"/>
              <a:gd name="connsiteX2" fmla="*/ 139268 w 6570898"/>
              <a:gd name="connsiteY2" fmla="*/ 1616687 h 2282923"/>
              <a:gd name="connsiteX3" fmla="*/ 88816 w 6570898"/>
              <a:gd name="connsiteY3" fmla="*/ 583111 h 2282923"/>
              <a:gd name="connsiteX4" fmla="*/ 1309207 w 6570898"/>
              <a:gd name="connsiteY4" fmla="*/ 22003 h 2282923"/>
              <a:gd name="connsiteX5" fmla="*/ 5487886 w 6570898"/>
              <a:gd name="connsiteY5" fmla="*/ 168267 h 2282923"/>
              <a:gd name="connsiteX6" fmla="*/ 6568003 w 6570898"/>
              <a:gd name="connsiteY6" fmla="*/ 676912 h 2282923"/>
              <a:gd name="connsiteX7" fmla="*/ 5955376 w 6570898"/>
              <a:gd name="connsiteY7" fmla="*/ 1910499 h 2282923"/>
              <a:gd name="connsiteX8" fmla="*/ 2046762 w 6570898"/>
              <a:gd name="connsiteY8" fmla="*/ 2082880 h 2282923"/>
              <a:gd name="connsiteX9" fmla="*/ 1332087 w 6570898"/>
              <a:gd name="connsiteY9" fmla="*/ 2282923 h 2282923"/>
              <a:gd name="connsiteX10" fmla="*/ 1223256 w 6570898"/>
              <a:gd name="connsiteY10" fmla="*/ 2072393 h 2282923"/>
              <a:gd name="connsiteX0" fmla="*/ 1223256 w 6602187"/>
              <a:gd name="connsiteY0" fmla="*/ 2076033 h 2286563"/>
              <a:gd name="connsiteX1" fmla="*/ 500135 w 6602187"/>
              <a:gd name="connsiteY1" fmla="*/ 1947272 h 2286563"/>
              <a:gd name="connsiteX2" fmla="*/ 139268 w 6602187"/>
              <a:gd name="connsiteY2" fmla="*/ 1620327 h 2286563"/>
              <a:gd name="connsiteX3" fmla="*/ 88816 w 6602187"/>
              <a:gd name="connsiteY3" fmla="*/ 586751 h 2286563"/>
              <a:gd name="connsiteX4" fmla="*/ 1309207 w 6602187"/>
              <a:gd name="connsiteY4" fmla="*/ 25643 h 2286563"/>
              <a:gd name="connsiteX5" fmla="*/ 5487886 w 6602187"/>
              <a:gd name="connsiteY5" fmla="*/ 171907 h 2286563"/>
              <a:gd name="connsiteX6" fmla="*/ 6599531 w 6602187"/>
              <a:gd name="connsiteY6" fmla="*/ 850044 h 2286563"/>
              <a:gd name="connsiteX7" fmla="*/ 5955376 w 6602187"/>
              <a:gd name="connsiteY7" fmla="*/ 1914139 h 2286563"/>
              <a:gd name="connsiteX8" fmla="*/ 2046762 w 6602187"/>
              <a:gd name="connsiteY8" fmla="*/ 2086520 h 2286563"/>
              <a:gd name="connsiteX9" fmla="*/ 1332087 w 6602187"/>
              <a:gd name="connsiteY9" fmla="*/ 2286563 h 2286563"/>
              <a:gd name="connsiteX10" fmla="*/ 1223256 w 6602187"/>
              <a:gd name="connsiteY10" fmla="*/ 2076033 h 2286563"/>
              <a:gd name="connsiteX0" fmla="*/ 1223256 w 6600330"/>
              <a:gd name="connsiteY0" fmla="*/ 2076033 h 2286563"/>
              <a:gd name="connsiteX1" fmla="*/ 500135 w 6600330"/>
              <a:gd name="connsiteY1" fmla="*/ 1947272 h 2286563"/>
              <a:gd name="connsiteX2" fmla="*/ 139268 w 6600330"/>
              <a:gd name="connsiteY2" fmla="*/ 1620327 h 2286563"/>
              <a:gd name="connsiteX3" fmla="*/ 88816 w 6600330"/>
              <a:gd name="connsiteY3" fmla="*/ 586751 h 2286563"/>
              <a:gd name="connsiteX4" fmla="*/ 1309207 w 6600330"/>
              <a:gd name="connsiteY4" fmla="*/ 25643 h 2286563"/>
              <a:gd name="connsiteX5" fmla="*/ 5487886 w 6600330"/>
              <a:gd name="connsiteY5" fmla="*/ 171907 h 2286563"/>
              <a:gd name="connsiteX6" fmla="*/ 6599531 w 6600330"/>
              <a:gd name="connsiteY6" fmla="*/ 850044 h 2286563"/>
              <a:gd name="connsiteX7" fmla="*/ 5955376 w 6600330"/>
              <a:gd name="connsiteY7" fmla="*/ 1914139 h 2286563"/>
              <a:gd name="connsiteX8" fmla="*/ 2046762 w 6600330"/>
              <a:gd name="connsiteY8" fmla="*/ 2086520 h 2286563"/>
              <a:gd name="connsiteX9" fmla="*/ 1332087 w 6600330"/>
              <a:gd name="connsiteY9" fmla="*/ 2286563 h 2286563"/>
              <a:gd name="connsiteX10" fmla="*/ 1223256 w 6600330"/>
              <a:gd name="connsiteY10" fmla="*/ 2076033 h 2286563"/>
              <a:gd name="connsiteX0" fmla="*/ 1223256 w 6623012"/>
              <a:gd name="connsiteY0" fmla="*/ 2076033 h 2286563"/>
              <a:gd name="connsiteX1" fmla="*/ 500135 w 6623012"/>
              <a:gd name="connsiteY1" fmla="*/ 1947272 h 2286563"/>
              <a:gd name="connsiteX2" fmla="*/ 139268 w 6623012"/>
              <a:gd name="connsiteY2" fmla="*/ 1620327 h 2286563"/>
              <a:gd name="connsiteX3" fmla="*/ 88816 w 6623012"/>
              <a:gd name="connsiteY3" fmla="*/ 586751 h 2286563"/>
              <a:gd name="connsiteX4" fmla="*/ 1309207 w 6623012"/>
              <a:gd name="connsiteY4" fmla="*/ 25643 h 2286563"/>
              <a:gd name="connsiteX5" fmla="*/ 5487886 w 6623012"/>
              <a:gd name="connsiteY5" fmla="*/ 171907 h 2286563"/>
              <a:gd name="connsiteX6" fmla="*/ 6599531 w 6623012"/>
              <a:gd name="connsiteY6" fmla="*/ 850044 h 2286563"/>
              <a:gd name="connsiteX7" fmla="*/ 5955376 w 6623012"/>
              <a:gd name="connsiteY7" fmla="*/ 1914139 h 2286563"/>
              <a:gd name="connsiteX8" fmla="*/ 2046762 w 6623012"/>
              <a:gd name="connsiteY8" fmla="*/ 2086520 h 2286563"/>
              <a:gd name="connsiteX9" fmla="*/ 1332087 w 6623012"/>
              <a:gd name="connsiteY9" fmla="*/ 2286563 h 2286563"/>
              <a:gd name="connsiteX10" fmla="*/ 1223256 w 6623012"/>
              <a:gd name="connsiteY10" fmla="*/ 2076033 h 2286563"/>
              <a:gd name="connsiteX0" fmla="*/ 1223256 w 6600330"/>
              <a:gd name="connsiteY0" fmla="*/ 2076033 h 2286563"/>
              <a:gd name="connsiteX1" fmla="*/ 500135 w 6600330"/>
              <a:gd name="connsiteY1" fmla="*/ 1947272 h 2286563"/>
              <a:gd name="connsiteX2" fmla="*/ 139268 w 6600330"/>
              <a:gd name="connsiteY2" fmla="*/ 1620327 h 2286563"/>
              <a:gd name="connsiteX3" fmla="*/ 88816 w 6600330"/>
              <a:gd name="connsiteY3" fmla="*/ 586751 h 2286563"/>
              <a:gd name="connsiteX4" fmla="*/ 1309207 w 6600330"/>
              <a:gd name="connsiteY4" fmla="*/ 25643 h 2286563"/>
              <a:gd name="connsiteX5" fmla="*/ 5487886 w 6600330"/>
              <a:gd name="connsiteY5" fmla="*/ 171907 h 2286563"/>
              <a:gd name="connsiteX6" fmla="*/ 6599531 w 6600330"/>
              <a:gd name="connsiteY6" fmla="*/ 850044 h 2286563"/>
              <a:gd name="connsiteX7" fmla="*/ 5955376 w 6600330"/>
              <a:gd name="connsiteY7" fmla="*/ 1914139 h 2286563"/>
              <a:gd name="connsiteX8" fmla="*/ 2046762 w 6600330"/>
              <a:gd name="connsiteY8" fmla="*/ 2086520 h 2286563"/>
              <a:gd name="connsiteX9" fmla="*/ 1332087 w 6600330"/>
              <a:gd name="connsiteY9" fmla="*/ 2286563 h 2286563"/>
              <a:gd name="connsiteX10" fmla="*/ 1223256 w 6600330"/>
              <a:gd name="connsiteY10" fmla="*/ 2076033 h 2286563"/>
              <a:gd name="connsiteX0" fmla="*/ 1223256 w 6600330"/>
              <a:gd name="connsiteY0" fmla="*/ 2077382 h 2287912"/>
              <a:gd name="connsiteX1" fmla="*/ 500135 w 6600330"/>
              <a:gd name="connsiteY1" fmla="*/ 1948621 h 2287912"/>
              <a:gd name="connsiteX2" fmla="*/ 139268 w 6600330"/>
              <a:gd name="connsiteY2" fmla="*/ 1621676 h 2287912"/>
              <a:gd name="connsiteX3" fmla="*/ 88816 w 6600330"/>
              <a:gd name="connsiteY3" fmla="*/ 588100 h 2287912"/>
              <a:gd name="connsiteX4" fmla="*/ 1309207 w 6600330"/>
              <a:gd name="connsiteY4" fmla="*/ 26992 h 2287912"/>
              <a:gd name="connsiteX5" fmla="*/ 5487886 w 6600330"/>
              <a:gd name="connsiteY5" fmla="*/ 173256 h 2287912"/>
              <a:gd name="connsiteX6" fmla="*/ 6599531 w 6600330"/>
              <a:gd name="connsiteY6" fmla="*/ 905322 h 2287912"/>
              <a:gd name="connsiteX7" fmla="*/ 5955376 w 6600330"/>
              <a:gd name="connsiteY7" fmla="*/ 1915488 h 2287912"/>
              <a:gd name="connsiteX8" fmla="*/ 2046762 w 6600330"/>
              <a:gd name="connsiteY8" fmla="*/ 2087869 h 2287912"/>
              <a:gd name="connsiteX9" fmla="*/ 1332087 w 6600330"/>
              <a:gd name="connsiteY9" fmla="*/ 2287912 h 2287912"/>
              <a:gd name="connsiteX10" fmla="*/ 1223256 w 6600330"/>
              <a:gd name="connsiteY10" fmla="*/ 2077382 h 2287912"/>
              <a:gd name="connsiteX0" fmla="*/ 1236982 w 6614056"/>
              <a:gd name="connsiteY0" fmla="*/ 2077382 h 2287912"/>
              <a:gd name="connsiteX1" fmla="*/ 513861 w 6614056"/>
              <a:gd name="connsiteY1" fmla="*/ 1948621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236982 w 6614056"/>
              <a:gd name="connsiteY0" fmla="*/ 2077382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236982 w 6614056"/>
              <a:gd name="connsiteY0" fmla="*/ 2077382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325239 w 6614056"/>
              <a:gd name="connsiteY0" fmla="*/ 2062693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325239 w 6614056"/>
              <a:gd name="connsiteY10" fmla="*/ 2062693 h 2287912"/>
              <a:gd name="connsiteX0" fmla="*/ 1350455 w 6614056"/>
              <a:gd name="connsiteY0" fmla="*/ 2033314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350455 w 6614056"/>
              <a:gd name="connsiteY10" fmla="*/ 2033314 h 2287912"/>
              <a:gd name="connsiteX0" fmla="*/ 1351015 w 6614616"/>
              <a:gd name="connsiteY0" fmla="*/ 2033314 h 2287912"/>
              <a:gd name="connsiteX1" fmla="*/ 527030 w 6614616"/>
              <a:gd name="connsiteY1" fmla="*/ 1816418 h 2287912"/>
              <a:gd name="connsiteX2" fmla="*/ 115730 w 6614616"/>
              <a:gd name="connsiteY2" fmla="*/ 1423371 h 2287912"/>
              <a:gd name="connsiteX3" fmla="*/ 103102 w 6614616"/>
              <a:gd name="connsiteY3" fmla="*/ 588100 h 2287912"/>
              <a:gd name="connsiteX4" fmla="*/ 1323493 w 6614616"/>
              <a:gd name="connsiteY4" fmla="*/ 26992 h 2287912"/>
              <a:gd name="connsiteX5" fmla="*/ 5502172 w 6614616"/>
              <a:gd name="connsiteY5" fmla="*/ 173256 h 2287912"/>
              <a:gd name="connsiteX6" fmla="*/ 6613817 w 6614616"/>
              <a:gd name="connsiteY6" fmla="*/ 905322 h 2287912"/>
              <a:gd name="connsiteX7" fmla="*/ 5969662 w 6614616"/>
              <a:gd name="connsiteY7" fmla="*/ 1915488 h 2287912"/>
              <a:gd name="connsiteX8" fmla="*/ 2061048 w 6614616"/>
              <a:gd name="connsiteY8" fmla="*/ 2087869 h 2287912"/>
              <a:gd name="connsiteX9" fmla="*/ 1346373 w 6614616"/>
              <a:gd name="connsiteY9" fmla="*/ 2287912 h 2287912"/>
              <a:gd name="connsiteX10" fmla="*/ 1351015 w 6614616"/>
              <a:gd name="connsiteY10" fmla="*/ 2033314 h 2287912"/>
              <a:gd name="connsiteX0" fmla="*/ 1351015 w 6614616"/>
              <a:gd name="connsiteY0" fmla="*/ 2033314 h 2287912"/>
              <a:gd name="connsiteX1" fmla="*/ 527030 w 6614616"/>
              <a:gd name="connsiteY1" fmla="*/ 1816418 h 2287912"/>
              <a:gd name="connsiteX2" fmla="*/ 115730 w 6614616"/>
              <a:gd name="connsiteY2" fmla="*/ 1342580 h 2287912"/>
              <a:gd name="connsiteX3" fmla="*/ 103102 w 6614616"/>
              <a:gd name="connsiteY3" fmla="*/ 588100 h 2287912"/>
              <a:gd name="connsiteX4" fmla="*/ 1323493 w 6614616"/>
              <a:gd name="connsiteY4" fmla="*/ 26992 h 2287912"/>
              <a:gd name="connsiteX5" fmla="*/ 5502172 w 6614616"/>
              <a:gd name="connsiteY5" fmla="*/ 173256 h 2287912"/>
              <a:gd name="connsiteX6" fmla="*/ 6613817 w 6614616"/>
              <a:gd name="connsiteY6" fmla="*/ 905322 h 2287912"/>
              <a:gd name="connsiteX7" fmla="*/ 5969662 w 6614616"/>
              <a:gd name="connsiteY7" fmla="*/ 1915488 h 2287912"/>
              <a:gd name="connsiteX8" fmla="*/ 2061048 w 6614616"/>
              <a:gd name="connsiteY8" fmla="*/ 2087869 h 2287912"/>
              <a:gd name="connsiteX9" fmla="*/ 1346373 w 6614616"/>
              <a:gd name="connsiteY9" fmla="*/ 2287912 h 2287912"/>
              <a:gd name="connsiteX10" fmla="*/ 1351015 w 6614616"/>
              <a:gd name="connsiteY10" fmla="*/ 2033314 h 2287912"/>
              <a:gd name="connsiteX0" fmla="*/ 1358038 w 6621639"/>
              <a:gd name="connsiteY0" fmla="*/ 2033314 h 2287912"/>
              <a:gd name="connsiteX1" fmla="*/ 534053 w 6621639"/>
              <a:gd name="connsiteY1" fmla="*/ 1816418 h 2287912"/>
              <a:gd name="connsiteX2" fmla="*/ 122753 w 6621639"/>
              <a:gd name="connsiteY2" fmla="*/ 1342580 h 2287912"/>
              <a:gd name="connsiteX3" fmla="*/ 110125 w 6621639"/>
              <a:gd name="connsiteY3" fmla="*/ 588100 h 2287912"/>
              <a:gd name="connsiteX4" fmla="*/ 1330516 w 6621639"/>
              <a:gd name="connsiteY4" fmla="*/ 26992 h 2287912"/>
              <a:gd name="connsiteX5" fmla="*/ 5509195 w 6621639"/>
              <a:gd name="connsiteY5" fmla="*/ 173256 h 2287912"/>
              <a:gd name="connsiteX6" fmla="*/ 6620840 w 6621639"/>
              <a:gd name="connsiteY6" fmla="*/ 905322 h 2287912"/>
              <a:gd name="connsiteX7" fmla="*/ 5976685 w 6621639"/>
              <a:gd name="connsiteY7" fmla="*/ 1915488 h 2287912"/>
              <a:gd name="connsiteX8" fmla="*/ 2068071 w 6621639"/>
              <a:gd name="connsiteY8" fmla="*/ 2087869 h 2287912"/>
              <a:gd name="connsiteX9" fmla="*/ 1353396 w 6621639"/>
              <a:gd name="connsiteY9" fmla="*/ 2287912 h 2287912"/>
              <a:gd name="connsiteX10" fmla="*/ 1358038 w 6621639"/>
              <a:gd name="connsiteY10" fmla="*/ 2033314 h 2287912"/>
              <a:gd name="connsiteX0" fmla="*/ 1358038 w 6621639"/>
              <a:gd name="connsiteY0" fmla="*/ 2033314 h 2287912"/>
              <a:gd name="connsiteX1" fmla="*/ 534053 w 6621639"/>
              <a:gd name="connsiteY1" fmla="*/ 1816418 h 2287912"/>
              <a:gd name="connsiteX2" fmla="*/ 122753 w 6621639"/>
              <a:gd name="connsiteY2" fmla="*/ 1342580 h 2287912"/>
              <a:gd name="connsiteX3" fmla="*/ 110125 w 6621639"/>
              <a:gd name="connsiteY3" fmla="*/ 588100 h 2287912"/>
              <a:gd name="connsiteX4" fmla="*/ 1330516 w 6621639"/>
              <a:gd name="connsiteY4" fmla="*/ 26992 h 2287912"/>
              <a:gd name="connsiteX5" fmla="*/ 5509195 w 6621639"/>
              <a:gd name="connsiteY5" fmla="*/ 173256 h 2287912"/>
              <a:gd name="connsiteX6" fmla="*/ 6620840 w 6621639"/>
              <a:gd name="connsiteY6" fmla="*/ 905322 h 2287912"/>
              <a:gd name="connsiteX7" fmla="*/ 5976685 w 6621639"/>
              <a:gd name="connsiteY7" fmla="*/ 1915488 h 2287912"/>
              <a:gd name="connsiteX8" fmla="*/ 2068071 w 6621639"/>
              <a:gd name="connsiteY8" fmla="*/ 2087869 h 2287912"/>
              <a:gd name="connsiteX9" fmla="*/ 1353396 w 6621639"/>
              <a:gd name="connsiteY9" fmla="*/ 2287912 h 2287912"/>
              <a:gd name="connsiteX10" fmla="*/ 1358038 w 6621639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060489 w 6614057"/>
              <a:gd name="connsiteY8" fmla="*/ 2087869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123530 w 6614057"/>
              <a:gd name="connsiteY8" fmla="*/ 2058491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6451"/>
              <a:gd name="connsiteY0" fmla="*/ 2033314 h 2287912"/>
              <a:gd name="connsiteX1" fmla="*/ 513863 w 6616451"/>
              <a:gd name="connsiteY1" fmla="*/ 1765006 h 2287912"/>
              <a:gd name="connsiteX2" fmla="*/ 115171 w 6616451"/>
              <a:gd name="connsiteY2" fmla="*/ 1342580 h 2287912"/>
              <a:gd name="connsiteX3" fmla="*/ 102543 w 6616451"/>
              <a:gd name="connsiteY3" fmla="*/ 588100 h 2287912"/>
              <a:gd name="connsiteX4" fmla="*/ 1322934 w 6616451"/>
              <a:gd name="connsiteY4" fmla="*/ 26992 h 2287912"/>
              <a:gd name="connsiteX5" fmla="*/ 5501613 w 6616451"/>
              <a:gd name="connsiteY5" fmla="*/ 173256 h 2287912"/>
              <a:gd name="connsiteX6" fmla="*/ 6613258 w 6616451"/>
              <a:gd name="connsiteY6" fmla="*/ 905322 h 2287912"/>
              <a:gd name="connsiteX7" fmla="*/ 6032145 w 6616451"/>
              <a:gd name="connsiteY7" fmla="*/ 1856731 h 2287912"/>
              <a:gd name="connsiteX8" fmla="*/ 2224395 w 6616451"/>
              <a:gd name="connsiteY8" fmla="*/ 2029112 h 2287912"/>
              <a:gd name="connsiteX9" fmla="*/ 1345814 w 6616451"/>
              <a:gd name="connsiteY9" fmla="*/ 2287912 h 2287912"/>
              <a:gd name="connsiteX10" fmla="*/ 1350456 w 6616451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6032145 w 6614057"/>
              <a:gd name="connsiteY7" fmla="*/ 1856731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6019537 w 6614057"/>
              <a:gd name="connsiteY7" fmla="*/ 1805318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3258"/>
              <a:gd name="connsiteY0" fmla="*/ 2033314 h 2287912"/>
              <a:gd name="connsiteX1" fmla="*/ 513863 w 6613258"/>
              <a:gd name="connsiteY1" fmla="*/ 1765006 h 2287912"/>
              <a:gd name="connsiteX2" fmla="*/ 115171 w 6613258"/>
              <a:gd name="connsiteY2" fmla="*/ 1342580 h 2287912"/>
              <a:gd name="connsiteX3" fmla="*/ 102543 w 6613258"/>
              <a:gd name="connsiteY3" fmla="*/ 588100 h 2287912"/>
              <a:gd name="connsiteX4" fmla="*/ 1322934 w 6613258"/>
              <a:gd name="connsiteY4" fmla="*/ 26992 h 2287912"/>
              <a:gd name="connsiteX5" fmla="*/ 5501613 w 6613258"/>
              <a:gd name="connsiteY5" fmla="*/ 173256 h 2287912"/>
              <a:gd name="connsiteX6" fmla="*/ 6613258 w 6613258"/>
              <a:gd name="connsiteY6" fmla="*/ 905322 h 2287912"/>
              <a:gd name="connsiteX7" fmla="*/ 6019537 w 6613258"/>
              <a:gd name="connsiteY7" fmla="*/ 1805318 h 2287912"/>
              <a:gd name="connsiteX8" fmla="*/ 2224395 w 6613258"/>
              <a:gd name="connsiteY8" fmla="*/ 2029112 h 2287912"/>
              <a:gd name="connsiteX9" fmla="*/ 1345814 w 6613258"/>
              <a:gd name="connsiteY9" fmla="*/ 2287912 h 2287912"/>
              <a:gd name="connsiteX10" fmla="*/ 1350456 w 6613258"/>
              <a:gd name="connsiteY10" fmla="*/ 2033314 h 2287912"/>
              <a:gd name="connsiteX0" fmla="*/ 1352720 w 6615522"/>
              <a:gd name="connsiteY0" fmla="*/ 2033314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52720 w 6615522"/>
              <a:gd name="connsiteY10" fmla="*/ 2033314 h 2287912"/>
              <a:gd name="connsiteX0" fmla="*/ 1390545 w 6615522"/>
              <a:gd name="connsiteY0" fmla="*/ 2011281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90545 w 6615522"/>
              <a:gd name="connsiteY10" fmla="*/ 2011281 h 2287912"/>
              <a:gd name="connsiteX0" fmla="*/ 1390545 w 6615522"/>
              <a:gd name="connsiteY0" fmla="*/ 2011281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90545 w 6615522"/>
              <a:gd name="connsiteY10" fmla="*/ 2011281 h 2287912"/>
              <a:gd name="connsiteX0" fmla="*/ 1392284 w 6617261"/>
              <a:gd name="connsiteY0" fmla="*/ 2011281 h 2287912"/>
              <a:gd name="connsiteX1" fmla="*/ 606122 w 6617261"/>
              <a:gd name="connsiteY1" fmla="*/ 1728283 h 2287912"/>
              <a:gd name="connsiteX2" fmla="*/ 119174 w 6617261"/>
              <a:gd name="connsiteY2" fmla="*/ 1342580 h 2287912"/>
              <a:gd name="connsiteX3" fmla="*/ 106546 w 6617261"/>
              <a:gd name="connsiteY3" fmla="*/ 588100 h 2287912"/>
              <a:gd name="connsiteX4" fmla="*/ 1326937 w 6617261"/>
              <a:gd name="connsiteY4" fmla="*/ 26992 h 2287912"/>
              <a:gd name="connsiteX5" fmla="*/ 5505616 w 6617261"/>
              <a:gd name="connsiteY5" fmla="*/ 173256 h 2287912"/>
              <a:gd name="connsiteX6" fmla="*/ 6617261 w 6617261"/>
              <a:gd name="connsiteY6" fmla="*/ 905322 h 2287912"/>
              <a:gd name="connsiteX7" fmla="*/ 6023540 w 6617261"/>
              <a:gd name="connsiteY7" fmla="*/ 1805318 h 2287912"/>
              <a:gd name="connsiteX8" fmla="*/ 2228398 w 6617261"/>
              <a:gd name="connsiteY8" fmla="*/ 2029112 h 2287912"/>
              <a:gd name="connsiteX9" fmla="*/ 1349817 w 6617261"/>
              <a:gd name="connsiteY9" fmla="*/ 2287912 h 2287912"/>
              <a:gd name="connsiteX10" fmla="*/ 1392284 w 6617261"/>
              <a:gd name="connsiteY10" fmla="*/ 2011281 h 2287912"/>
              <a:gd name="connsiteX0" fmla="*/ 1382461 w 6607438"/>
              <a:gd name="connsiteY0" fmla="*/ 2011281 h 2287912"/>
              <a:gd name="connsiteX1" fmla="*/ 596299 w 6607438"/>
              <a:gd name="connsiteY1" fmla="*/ 1728283 h 2287912"/>
              <a:gd name="connsiteX2" fmla="*/ 134568 w 6607438"/>
              <a:gd name="connsiteY2" fmla="*/ 1291168 h 2287912"/>
              <a:gd name="connsiteX3" fmla="*/ 96723 w 6607438"/>
              <a:gd name="connsiteY3" fmla="*/ 588100 h 2287912"/>
              <a:gd name="connsiteX4" fmla="*/ 1317114 w 6607438"/>
              <a:gd name="connsiteY4" fmla="*/ 26992 h 2287912"/>
              <a:gd name="connsiteX5" fmla="*/ 5495793 w 6607438"/>
              <a:gd name="connsiteY5" fmla="*/ 173256 h 2287912"/>
              <a:gd name="connsiteX6" fmla="*/ 6607438 w 6607438"/>
              <a:gd name="connsiteY6" fmla="*/ 905322 h 2287912"/>
              <a:gd name="connsiteX7" fmla="*/ 6013717 w 6607438"/>
              <a:gd name="connsiteY7" fmla="*/ 1805318 h 2287912"/>
              <a:gd name="connsiteX8" fmla="*/ 2218575 w 6607438"/>
              <a:gd name="connsiteY8" fmla="*/ 2029112 h 2287912"/>
              <a:gd name="connsiteX9" fmla="*/ 1339994 w 6607438"/>
              <a:gd name="connsiteY9" fmla="*/ 2287912 h 2287912"/>
              <a:gd name="connsiteX10" fmla="*/ 1382461 w 6607438"/>
              <a:gd name="connsiteY10" fmla="*/ 2011281 h 2287912"/>
              <a:gd name="connsiteX0" fmla="*/ 1346619 w 6571596"/>
              <a:gd name="connsiteY0" fmla="*/ 2009705 h 2286336"/>
              <a:gd name="connsiteX1" fmla="*/ 560457 w 6571596"/>
              <a:gd name="connsiteY1" fmla="*/ 1726707 h 2286336"/>
              <a:gd name="connsiteX2" fmla="*/ 98726 w 6571596"/>
              <a:gd name="connsiteY2" fmla="*/ 1289592 h 2286336"/>
              <a:gd name="connsiteX3" fmla="*/ 111313 w 6571596"/>
              <a:gd name="connsiteY3" fmla="*/ 564490 h 2286336"/>
              <a:gd name="connsiteX4" fmla="*/ 1281272 w 6571596"/>
              <a:gd name="connsiteY4" fmla="*/ 25416 h 2286336"/>
              <a:gd name="connsiteX5" fmla="*/ 5459951 w 6571596"/>
              <a:gd name="connsiteY5" fmla="*/ 171680 h 2286336"/>
              <a:gd name="connsiteX6" fmla="*/ 6571596 w 6571596"/>
              <a:gd name="connsiteY6" fmla="*/ 903746 h 2286336"/>
              <a:gd name="connsiteX7" fmla="*/ 5977875 w 6571596"/>
              <a:gd name="connsiteY7" fmla="*/ 1803742 h 2286336"/>
              <a:gd name="connsiteX8" fmla="*/ 2182733 w 6571596"/>
              <a:gd name="connsiteY8" fmla="*/ 2027536 h 2286336"/>
              <a:gd name="connsiteX9" fmla="*/ 1304152 w 6571596"/>
              <a:gd name="connsiteY9" fmla="*/ 2286336 h 2286336"/>
              <a:gd name="connsiteX10" fmla="*/ 1346619 w 6571596"/>
              <a:gd name="connsiteY10" fmla="*/ 2009705 h 2286336"/>
              <a:gd name="connsiteX0" fmla="*/ 1335993 w 6560970"/>
              <a:gd name="connsiteY0" fmla="*/ 2009705 h 2286336"/>
              <a:gd name="connsiteX1" fmla="*/ 549831 w 6560970"/>
              <a:gd name="connsiteY1" fmla="*/ 1726707 h 2286336"/>
              <a:gd name="connsiteX2" fmla="*/ 88100 w 6560970"/>
              <a:gd name="connsiteY2" fmla="*/ 1289592 h 2286336"/>
              <a:gd name="connsiteX3" fmla="*/ 100687 w 6560970"/>
              <a:gd name="connsiteY3" fmla="*/ 564490 h 2286336"/>
              <a:gd name="connsiteX4" fmla="*/ 1270646 w 6560970"/>
              <a:gd name="connsiteY4" fmla="*/ 25416 h 2286336"/>
              <a:gd name="connsiteX5" fmla="*/ 5449325 w 6560970"/>
              <a:gd name="connsiteY5" fmla="*/ 171680 h 2286336"/>
              <a:gd name="connsiteX6" fmla="*/ 6560970 w 6560970"/>
              <a:gd name="connsiteY6" fmla="*/ 903746 h 2286336"/>
              <a:gd name="connsiteX7" fmla="*/ 5967249 w 6560970"/>
              <a:gd name="connsiteY7" fmla="*/ 1803742 h 2286336"/>
              <a:gd name="connsiteX8" fmla="*/ 2172107 w 6560970"/>
              <a:gd name="connsiteY8" fmla="*/ 2027536 h 2286336"/>
              <a:gd name="connsiteX9" fmla="*/ 1293526 w 6560970"/>
              <a:gd name="connsiteY9" fmla="*/ 2286336 h 2286336"/>
              <a:gd name="connsiteX10" fmla="*/ 1335993 w 6560970"/>
              <a:gd name="connsiteY10" fmla="*/ 2009705 h 2286336"/>
              <a:gd name="connsiteX0" fmla="*/ 1320449 w 6545426"/>
              <a:gd name="connsiteY0" fmla="*/ 2009705 h 2286336"/>
              <a:gd name="connsiteX1" fmla="*/ 534287 w 6545426"/>
              <a:gd name="connsiteY1" fmla="*/ 1726707 h 2286336"/>
              <a:gd name="connsiteX2" fmla="*/ 72556 w 6545426"/>
              <a:gd name="connsiteY2" fmla="*/ 1289592 h 2286336"/>
              <a:gd name="connsiteX3" fmla="*/ 85143 w 6545426"/>
              <a:gd name="connsiteY3" fmla="*/ 564490 h 2286336"/>
              <a:gd name="connsiteX4" fmla="*/ 1255102 w 6545426"/>
              <a:gd name="connsiteY4" fmla="*/ 25416 h 2286336"/>
              <a:gd name="connsiteX5" fmla="*/ 5433781 w 6545426"/>
              <a:gd name="connsiteY5" fmla="*/ 171680 h 2286336"/>
              <a:gd name="connsiteX6" fmla="*/ 6545426 w 6545426"/>
              <a:gd name="connsiteY6" fmla="*/ 903746 h 2286336"/>
              <a:gd name="connsiteX7" fmla="*/ 5951705 w 6545426"/>
              <a:gd name="connsiteY7" fmla="*/ 1803742 h 2286336"/>
              <a:gd name="connsiteX8" fmla="*/ 2156563 w 6545426"/>
              <a:gd name="connsiteY8" fmla="*/ 2027536 h 2286336"/>
              <a:gd name="connsiteX9" fmla="*/ 1277982 w 6545426"/>
              <a:gd name="connsiteY9" fmla="*/ 2286336 h 2286336"/>
              <a:gd name="connsiteX10" fmla="*/ 1320449 w 6545426"/>
              <a:gd name="connsiteY10" fmla="*/ 2009705 h 2286336"/>
              <a:gd name="connsiteX0" fmla="*/ 1350191 w 6575168"/>
              <a:gd name="connsiteY0" fmla="*/ 2028838 h 2305469"/>
              <a:gd name="connsiteX1" fmla="*/ 564029 w 6575168"/>
              <a:gd name="connsiteY1" fmla="*/ 1745840 h 2305469"/>
              <a:gd name="connsiteX2" fmla="*/ 102298 w 6575168"/>
              <a:gd name="connsiteY2" fmla="*/ 1308725 h 2305469"/>
              <a:gd name="connsiteX3" fmla="*/ 114885 w 6575168"/>
              <a:gd name="connsiteY3" fmla="*/ 583623 h 2305469"/>
              <a:gd name="connsiteX4" fmla="*/ 1335277 w 6575168"/>
              <a:gd name="connsiteY4" fmla="*/ 22515 h 2305469"/>
              <a:gd name="connsiteX5" fmla="*/ 5463523 w 6575168"/>
              <a:gd name="connsiteY5" fmla="*/ 190813 h 2305469"/>
              <a:gd name="connsiteX6" fmla="*/ 6575168 w 6575168"/>
              <a:gd name="connsiteY6" fmla="*/ 922879 h 2305469"/>
              <a:gd name="connsiteX7" fmla="*/ 5981447 w 6575168"/>
              <a:gd name="connsiteY7" fmla="*/ 1822875 h 2305469"/>
              <a:gd name="connsiteX8" fmla="*/ 2186305 w 6575168"/>
              <a:gd name="connsiteY8" fmla="*/ 2046669 h 2305469"/>
              <a:gd name="connsiteX9" fmla="*/ 1307724 w 6575168"/>
              <a:gd name="connsiteY9" fmla="*/ 2305469 h 2305469"/>
              <a:gd name="connsiteX10" fmla="*/ 1350191 w 6575168"/>
              <a:gd name="connsiteY10" fmla="*/ 2028838 h 2305469"/>
              <a:gd name="connsiteX0" fmla="*/ 1350191 w 6575168"/>
              <a:gd name="connsiteY0" fmla="*/ 2028838 h 2305469"/>
              <a:gd name="connsiteX1" fmla="*/ 564029 w 6575168"/>
              <a:gd name="connsiteY1" fmla="*/ 1745840 h 2305469"/>
              <a:gd name="connsiteX2" fmla="*/ 102298 w 6575168"/>
              <a:gd name="connsiteY2" fmla="*/ 1308725 h 2305469"/>
              <a:gd name="connsiteX3" fmla="*/ 114885 w 6575168"/>
              <a:gd name="connsiteY3" fmla="*/ 583623 h 2305469"/>
              <a:gd name="connsiteX4" fmla="*/ 1335277 w 6575168"/>
              <a:gd name="connsiteY4" fmla="*/ 22515 h 2305469"/>
              <a:gd name="connsiteX5" fmla="*/ 5463523 w 6575168"/>
              <a:gd name="connsiteY5" fmla="*/ 190813 h 2305469"/>
              <a:gd name="connsiteX6" fmla="*/ 6575168 w 6575168"/>
              <a:gd name="connsiteY6" fmla="*/ 922879 h 2305469"/>
              <a:gd name="connsiteX7" fmla="*/ 5981447 w 6575168"/>
              <a:gd name="connsiteY7" fmla="*/ 1822875 h 2305469"/>
              <a:gd name="connsiteX8" fmla="*/ 2186305 w 6575168"/>
              <a:gd name="connsiteY8" fmla="*/ 2046669 h 2305469"/>
              <a:gd name="connsiteX9" fmla="*/ 1307724 w 6575168"/>
              <a:gd name="connsiteY9" fmla="*/ 2305469 h 2305469"/>
              <a:gd name="connsiteX10" fmla="*/ 1350191 w 6575168"/>
              <a:gd name="connsiteY10" fmla="*/ 2028838 h 2305469"/>
              <a:gd name="connsiteX0" fmla="*/ 1261706 w 6486683"/>
              <a:gd name="connsiteY0" fmla="*/ 2028838 h 2305469"/>
              <a:gd name="connsiteX1" fmla="*/ 475544 w 6486683"/>
              <a:gd name="connsiteY1" fmla="*/ 1745840 h 2305469"/>
              <a:gd name="connsiteX2" fmla="*/ 26400 w 6486683"/>
              <a:gd name="connsiteY2" fmla="*/ 583623 h 2305469"/>
              <a:gd name="connsiteX3" fmla="*/ 1246792 w 6486683"/>
              <a:gd name="connsiteY3" fmla="*/ 22515 h 2305469"/>
              <a:gd name="connsiteX4" fmla="*/ 5375038 w 6486683"/>
              <a:gd name="connsiteY4" fmla="*/ 190813 h 2305469"/>
              <a:gd name="connsiteX5" fmla="*/ 6486683 w 6486683"/>
              <a:gd name="connsiteY5" fmla="*/ 922879 h 2305469"/>
              <a:gd name="connsiteX6" fmla="*/ 5892962 w 6486683"/>
              <a:gd name="connsiteY6" fmla="*/ 1822875 h 2305469"/>
              <a:gd name="connsiteX7" fmla="*/ 2097820 w 6486683"/>
              <a:gd name="connsiteY7" fmla="*/ 2046669 h 2305469"/>
              <a:gd name="connsiteX8" fmla="*/ 1219239 w 6486683"/>
              <a:gd name="connsiteY8" fmla="*/ 2305469 h 2305469"/>
              <a:gd name="connsiteX9" fmla="*/ 1261706 w 6486683"/>
              <a:gd name="connsiteY9" fmla="*/ 2028838 h 2305469"/>
              <a:gd name="connsiteX0" fmla="*/ 1278912 w 6503889"/>
              <a:gd name="connsiteY0" fmla="*/ 2028838 h 2305469"/>
              <a:gd name="connsiteX1" fmla="*/ 366669 w 6503889"/>
              <a:gd name="connsiteY1" fmla="*/ 1650360 h 2305469"/>
              <a:gd name="connsiteX2" fmla="*/ 43606 w 6503889"/>
              <a:gd name="connsiteY2" fmla="*/ 583623 h 2305469"/>
              <a:gd name="connsiteX3" fmla="*/ 1263998 w 6503889"/>
              <a:gd name="connsiteY3" fmla="*/ 22515 h 2305469"/>
              <a:gd name="connsiteX4" fmla="*/ 5392244 w 6503889"/>
              <a:gd name="connsiteY4" fmla="*/ 190813 h 2305469"/>
              <a:gd name="connsiteX5" fmla="*/ 6503889 w 6503889"/>
              <a:gd name="connsiteY5" fmla="*/ 922879 h 2305469"/>
              <a:gd name="connsiteX6" fmla="*/ 5910168 w 6503889"/>
              <a:gd name="connsiteY6" fmla="*/ 1822875 h 2305469"/>
              <a:gd name="connsiteX7" fmla="*/ 2115026 w 6503889"/>
              <a:gd name="connsiteY7" fmla="*/ 2046669 h 2305469"/>
              <a:gd name="connsiteX8" fmla="*/ 1236445 w 6503889"/>
              <a:gd name="connsiteY8" fmla="*/ 2305469 h 2305469"/>
              <a:gd name="connsiteX9" fmla="*/ 1278912 w 6503889"/>
              <a:gd name="connsiteY9" fmla="*/ 2028838 h 2305469"/>
              <a:gd name="connsiteX0" fmla="*/ 1306915 w 6531892"/>
              <a:gd name="connsiteY0" fmla="*/ 2028838 h 2305469"/>
              <a:gd name="connsiteX1" fmla="*/ 268591 w 6531892"/>
              <a:gd name="connsiteY1" fmla="*/ 1643015 h 2305469"/>
              <a:gd name="connsiteX2" fmla="*/ 71609 w 6531892"/>
              <a:gd name="connsiteY2" fmla="*/ 583623 h 2305469"/>
              <a:gd name="connsiteX3" fmla="*/ 1292001 w 6531892"/>
              <a:gd name="connsiteY3" fmla="*/ 22515 h 2305469"/>
              <a:gd name="connsiteX4" fmla="*/ 5420247 w 6531892"/>
              <a:gd name="connsiteY4" fmla="*/ 190813 h 2305469"/>
              <a:gd name="connsiteX5" fmla="*/ 6531892 w 6531892"/>
              <a:gd name="connsiteY5" fmla="*/ 922879 h 2305469"/>
              <a:gd name="connsiteX6" fmla="*/ 5938171 w 6531892"/>
              <a:gd name="connsiteY6" fmla="*/ 1822875 h 2305469"/>
              <a:gd name="connsiteX7" fmla="*/ 2143029 w 6531892"/>
              <a:gd name="connsiteY7" fmla="*/ 2046669 h 2305469"/>
              <a:gd name="connsiteX8" fmla="*/ 1264448 w 6531892"/>
              <a:gd name="connsiteY8" fmla="*/ 2305469 h 2305469"/>
              <a:gd name="connsiteX9" fmla="*/ 1306915 w 6531892"/>
              <a:gd name="connsiteY9" fmla="*/ 2028838 h 2305469"/>
              <a:gd name="connsiteX0" fmla="*/ 1322733 w 6547710"/>
              <a:gd name="connsiteY0" fmla="*/ 2028838 h 2305469"/>
              <a:gd name="connsiteX1" fmla="*/ 284409 w 6547710"/>
              <a:gd name="connsiteY1" fmla="*/ 1643015 h 2305469"/>
              <a:gd name="connsiteX2" fmla="*/ 87427 w 6547710"/>
              <a:gd name="connsiteY2" fmla="*/ 583623 h 2305469"/>
              <a:gd name="connsiteX3" fmla="*/ 1307819 w 6547710"/>
              <a:gd name="connsiteY3" fmla="*/ 22515 h 2305469"/>
              <a:gd name="connsiteX4" fmla="*/ 5436065 w 6547710"/>
              <a:gd name="connsiteY4" fmla="*/ 190813 h 2305469"/>
              <a:gd name="connsiteX5" fmla="*/ 6547710 w 6547710"/>
              <a:gd name="connsiteY5" fmla="*/ 922879 h 2305469"/>
              <a:gd name="connsiteX6" fmla="*/ 5953989 w 6547710"/>
              <a:gd name="connsiteY6" fmla="*/ 1822875 h 2305469"/>
              <a:gd name="connsiteX7" fmla="*/ 2158847 w 6547710"/>
              <a:gd name="connsiteY7" fmla="*/ 2046669 h 2305469"/>
              <a:gd name="connsiteX8" fmla="*/ 1280266 w 6547710"/>
              <a:gd name="connsiteY8" fmla="*/ 2305469 h 2305469"/>
              <a:gd name="connsiteX9" fmla="*/ 1322733 w 6547710"/>
              <a:gd name="connsiteY9" fmla="*/ 2028838 h 2305469"/>
              <a:gd name="connsiteX0" fmla="*/ 1350725 w 6575702"/>
              <a:gd name="connsiteY0" fmla="*/ 2028838 h 2305469"/>
              <a:gd name="connsiteX1" fmla="*/ 312401 w 6575702"/>
              <a:gd name="connsiteY1" fmla="*/ 1643015 h 2305469"/>
              <a:gd name="connsiteX2" fmla="*/ 115419 w 6575702"/>
              <a:gd name="connsiteY2" fmla="*/ 583623 h 2305469"/>
              <a:gd name="connsiteX3" fmla="*/ 1335811 w 6575702"/>
              <a:gd name="connsiteY3" fmla="*/ 22515 h 2305469"/>
              <a:gd name="connsiteX4" fmla="*/ 5464057 w 6575702"/>
              <a:gd name="connsiteY4" fmla="*/ 190813 h 2305469"/>
              <a:gd name="connsiteX5" fmla="*/ 6575702 w 6575702"/>
              <a:gd name="connsiteY5" fmla="*/ 922879 h 2305469"/>
              <a:gd name="connsiteX6" fmla="*/ 5981981 w 6575702"/>
              <a:gd name="connsiteY6" fmla="*/ 1822875 h 2305469"/>
              <a:gd name="connsiteX7" fmla="*/ 2186839 w 6575702"/>
              <a:gd name="connsiteY7" fmla="*/ 2046669 h 2305469"/>
              <a:gd name="connsiteX8" fmla="*/ 1308258 w 6575702"/>
              <a:gd name="connsiteY8" fmla="*/ 2305469 h 2305469"/>
              <a:gd name="connsiteX9" fmla="*/ 1350725 w 6575702"/>
              <a:gd name="connsiteY9" fmla="*/ 2028838 h 2305469"/>
              <a:gd name="connsiteX0" fmla="*/ 1334698 w 6559675"/>
              <a:gd name="connsiteY0" fmla="*/ 2033414 h 2310045"/>
              <a:gd name="connsiteX1" fmla="*/ 296374 w 6559675"/>
              <a:gd name="connsiteY1" fmla="*/ 1647591 h 2310045"/>
              <a:gd name="connsiteX2" fmla="*/ 99392 w 6559675"/>
              <a:gd name="connsiteY2" fmla="*/ 654301 h 2310045"/>
              <a:gd name="connsiteX3" fmla="*/ 1319784 w 6559675"/>
              <a:gd name="connsiteY3" fmla="*/ 27091 h 2310045"/>
              <a:gd name="connsiteX4" fmla="*/ 5448030 w 6559675"/>
              <a:gd name="connsiteY4" fmla="*/ 195389 h 2310045"/>
              <a:gd name="connsiteX5" fmla="*/ 6559675 w 6559675"/>
              <a:gd name="connsiteY5" fmla="*/ 927455 h 2310045"/>
              <a:gd name="connsiteX6" fmla="*/ 5965954 w 6559675"/>
              <a:gd name="connsiteY6" fmla="*/ 1827451 h 2310045"/>
              <a:gd name="connsiteX7" fmla="*/ 2170812 w 6559675"/>
              <a:gd name="connsiteY7" fmla="*/ 2051245 h 2310045"/>
              <a:gd name="connsiteX8" fmla="*/ 1292231 w 6559675"/>
              <a:gd name="connsiteY8" fmla="*/ 2310045 h 2310045"/>
              <a:gd name="connsiteX9" fmla="*/ 1334698 w 6559675"/>
              <a:gd name="connsiteY9" fmla="*/ 2033414 h 2310045"/>
              <a:gd name="connsiteX0" fmla="*/ 1387100 w 6612077"/>
              <a:gd name="connsiteY0" fmla="*/ 2036495 h 2313126"/>
              <a:gd name="connsiteX1" fmla="*/ 348776 w 6612077"/>
              <a:gd name="connsiteY1" fmla="*/ 1650672 h 2313126"/>
              <a:gd name="connsiteX2" fmla="*/ 88753 w 6612077"/>
              <a:gd name="connsiteY2" fmla="*/ 701450 h 2313126"/>
              <a:gd name="connsiteX3" fmla="*/ 1372186 w 6612077"/>
              <a:gd name="connsiteY3" fmla="*/ 30172 h 2313126"/>
              <a:gd name="connsiteX4" fmla="*/ 5500432 w 6612077"/>
              <a:gd name="connsiteY4" fmla="*/ 198470 h 2313126"/>
              <a:gd name="connsiteX5" fmla="*/ 6612077 w 6612077"/>
              <a:gd name="connsiteY5" fmla="*/ 930536 h 2313126"/>
              <a:gd name="connsiteX6" fmla="*/ 6018356 w 6612077"/>
              <a:gd name="connsiteY6" fmla="*/ 1830532 h 2313126"/>
              <a:gd name="connsiteX7" fmla="*/ 2223214 w 6612077"/>
              <a:gd name="connsiteY7" fmla="*/ 2054326 h 2313126"/>
              <a:gd name="connsiteX8" fmla="*/ 1344633 w 6612077"/>
              <a:gd name="connsiteY8" fmla="*/ 2313126 h 2313126"/>
              <a:gd name="connsiteX9" fmla="*/ 1387100 w 6612077"/>
              <a:gd name="connsiteY9" fmla="*/ 2036495 h 2313126"/>
              <a:gd name="connsiteX0" fmla="*/ 1391247 w 6616224"/>
              <a:gd name="connsiteY0" fmla="*/ 2036495 h 2313126"/>
              <a:gd name="connsiteX1" fmla="*/ 352923 w 6616224"/>
              <a:gd name="connsiteY1" fmla="*/ 1650672 h 2313126"/>
              <a:gd name="connsiteX2" fmla="*/ 92900 w 6616224"/>
              <a:gd name="connsiteY2" fmla="*/ 701450 h 2313126"/>
              <a:gd name="connsiteX3" fmla="*/ 1376333 w 6616224"/>
              <a:gd name="connsiteY3" fmla="*/ 30172 h 2313126"/>
              <a:gd name="connsiteX4" fmla="*/ 5504579 w 6616224"/>
              <a:gd name="connsiteY4" fmla="*/ 198470 h 2313126"/>
              <a:gd name="connsiteX5" fmla="*/ 6616224 w 6616224"/>
              <a:gd name="connsiteY5" fmla="*/ 930536 h 2313126"/>
              <a:gd name="connsiteX6" fmla="*/ 6022503 w 6616224"/>
              <a:gd name="connsiteY6" fmla="*/ 1830532 h 2313126"/>
              <a:gd name="connsiteX7" fmla="*/ 2227361 w 6616224"/>
              <a:gd name="connsiteY7" fmla="*/ 2054326 h 2313126"/>
              <a:gd name="connsiteX8" fmla="*/ 1348780 w 6616224"/>
              <a:gd name="connsiteY8" fmla="*/ 2313126 h 2313126"/>
              <a:gd name="connsiteX9" fmla="*/ 1391247 w 6616224"/>
              <a:gd name="connsiteY9" fmla="*/ 2036495 h 2313126"/>
              <a:gd name="connsiteX0" fmla="*/ 1389139 w 6614116"/>
              <a:gd name="connsiteY0" fmla="*/ 2036495 h 2313126"/>
              <a:gd name="connsiteX1" fmla="*/ 350815 w 6614116"/>
              <a:gd name="connsiteY1" fmla="*/ 1650672 h 2313126"/>
              <a:gd name="connsiteX2" fmla="*/ 90792 w 6614116"/>
              <a:gd name="connsiteY2" fmla="*/ 701450 h 2313126"/>
              <a:gd name="connsiteX3" fmla="*/ 1374225 w 6614116"/>
              <a:gd name="connsiteY3" fmla="*/ 30172 h 2313126"/>
              <a:gd name="connsiteX4" fmla="*/ 5502471 w 6614116"/>
              <a:gd name="connsiteY4" fmla="*/ 198470 h 2313126"/>
              <a:gd name="connsiteX5" fmla="*/ 6614116 w 6614116"/>
              <a:gd name="connsiteY5" fmla="*/ 930536 h 2313126"/>
              <a:gd name="connsiteX6" fmla="*/ 6020395 w 6614116"/>
              <a:gd name="connsiteY6" fmla="*/ 1830532 h 2313126"/>
              <a:gd name="connsiteX7" fmla="*/ 2225253 w 6614116"/>
              <a:gd name="connsiteY7" fmla="*/ 2054326 h 2313126"/>
              <a:gd name="connsiteX8" fmla="*/ 1346672 w 6614116"/>
              <a:gd name="connsiteY8" fmla="*/ 2313126 h 2313126"/>
              <a:gd name="connsiteX9" fmla="*/ 1389139 w 6614116"/>
              <a:gd name="connsiteY9" fmla="*/ 2036495 h 2313126"/>
              <a:gd name="connsiteX0" fmla="*/ 1389139 w 6614116"/>
              <a:gd name="connsiteY0" fmla="*/ 2036495 h 2313126"/>
              <a:gd name="connsiteX1" fmla="*/ 350815 w 6614116"/>
              <a:gd name="connsiteY1" fmla="*/ 1650672 h 2313126"/>
              <a:gd name="connsiteX2" fmla="*/ 90792 w 6614116"/>
              <a:gd name="connsiteY2" fmla="*/ 701450 h 2313126"/>
              <a:gd name="connsiteX3" fmla="*/ 1374225 w 6614116"/>
              <a:gd name="connsiteY3" fmla="*/ 30172 h 2313126"/>
              <a:gd name="connsiteX4" fmla="*/ 5502471 w 6614116"/>
              <a:gd name="connsiteY4" fmla="*/ 198470 h 2313126"/>
              <a:gd name="connsiteX5" fmla="*/ 6614116 w 6614116"/>
              <a:gd name="connsiteY5" fmla="*/ 930536 h 2313126"/>
              <a:gd name="connsiteX6" fmla="*/ 6020395 w 6614116"/>
              <a:gd name="connsiteY6" fmla="*/ 1830532 h 2313126"/>
              <a:gd name="connsiteX7" fmla="*/ 2225253 w 6614116"/>
              <a:gd name="connsiteY7" fmla="*/ 2054326 h 2313126"/>
              <a:gd name="connsiteX8" fmla="*/ 1346672 w 6614116"/>
              <a:gd name="connsiteY8" fmla="*/ 2313126 h 2313126"/>
              <a:gd name="connsiteX9" fmla="*/ 1389139 w 6614116"/>
              <a:gd name="connsiteY9" fmla="*/ 2036495 h 2313126"/>
              <a:gd name="connsiteX0" fmla="*/ 1438885 w 6613429"/>
              <a:gd name="connsiteY0" fmla="*/ 2029150 h 2313126"/>
              <a:gd name="connsiteX1" fmla="*/ 350128 w 6613429"/>
              <a:gd name="connsiteY1" fmla="*/ 1650672 h 2313126"/>
              <a:gd name="connsiteX2" fmla="*/ 90105 w 6613429"/>
              <a:gd name="connsiteY2" fmla="*/ 701450 h 2313126"/>
              <a:gd name="connsiteX3" fmla="*/ 1373538 w 6613429"/>
              <a:gd name="connsiteY3" fmla="*/ 30172 h 2313126"/>
              <a:gd name="connsiteX4" fmla="*/ 5501784 w 6613429"/>
              <a:gd name="connsiteY4" fmla="*/ 198470 h 2313126"/>
              <a:gd name="connsiteX5" fmla="*/ 6613429 w 6613429"/>
              <a:gd name="connsiteY5" fmla="*/ 930536 h 2313126"/>
              <a:gd name="connsiteX6" fmla="*/ 6019708 w 6613429"/>
              <a:gd name="connsiteY6" fmla="*/ 1830532 h 2313126"/>
              <a:gd name="connsiteX7" fmla="*/ 2224566 w 6613429"/>
              <a:gd name="connsiteY7" fmla="*/ 2054326 h 2313126"/>
              <a:gd name="connsiteX8" fmla="*/ 1345985 w 6613429"/>
              <a:gd name="connsiteY8" fmla="*/ 2313126 h 2313126"/>
              <a:gd name="connsiteX9" fmla="*/ 1438885 w 6613429"/>
              <a:gd name="connsiteY9" fmla="*/ 2029150 h 2313126"/>
              <a:gd name="connsiteX0" fmla="*/ 1411781 w 6586325"/>
              <a:gd name="connsiteY0" fmla="*/ 2029150 h 2313126"/>
              <a:gd name="connsiteX1" fmla="*/ 323024 w 6586325"/>
              <a:gd name="connsiteY1" fmla="*/ 1650672 h 2313126"/>
              <a:gd name="connsiteX2" fmla="*/ 63001 w 6586325"/>
              <a:gd name="connsiteY2" fmla="*/ 701450 h 2313126"/>
              <a:gd name="connsiteX3" fmla="*/ 1346434 w 6586325"/>
              <a:gd name="connsiteY3" fmla="*/ 30172 h 2313126"/>
              <a:gd name="connsiteX4" fmla="*/ 5474680 w 6586325"/>
              <a:gd name="connsiteY4" fmla="*/ 198470 h 2313126"/>
              <a:gd name="connsiteX5" fmla="*/ 6586325 w 6586325"/>
              <a:gd name="connsiteY5" fmla="*/ 930536 h 2313126"/>
              <a:gd name="connsiteX6" fmla="*/ 5992604 w 6586325"/>
              <a:gd name="connsiteY6" fmla="*/ 1830532 h 2313126"/>
              <a:gd name="connsiteX7" fmla="*/ 2197462 w 6586325"/>
              <a:gd name="connsiteY7" fmla="*/ 2054326 h 2313126"/>
              <a:gd name="connsiteX8" fmla="*/ 1318881 w 6586325"/>
              <a:gd name="connsiteY8" fmla="*/ 2313126 h 2313126"/>
              <a:gd name="connsiteX9" fmla="*/ 1411781 w 6586325"/>
              <a:gd name="connsiteY9" fmla="*/ 2029150 h 2313126"/>
              <a:gd name="connsiteX0" fmla="*/ 1422251 w 6596795"/>
              <a:gd name="connsiteY0" fmla="*/ 2029150 h 2313126"/>
              <a:gd name="connsiteX1" fmla="*/ 333494 w 6596795"/>
              <a:gd name="connsiteY1" fmla="*/ 1650672 h 2313126"/>
              <a:gd name="connsiteX2" fmla="*/ 73471 w 6596795"/>
              <a:gd name="connsiteY2" fmla="*/ 701450 h 2313126"/>
              <a:gd name="connsiteX3" fmla="*/ 1356904 w 6596795"/>
              <a:gd name="connsiteY3" fmla="*/ 30172 h 2313126"/>
              <a:gd name="connsiteX4" fmla="*/ 5485150 w 6596795"/>
              <a:gd name="connsiteY4" fmla="*/ 198470 h 2313126"/>
              <a:gd name="connsiteX5" fmla="*/ 6596795 w 6596795"/>
              <a:gd name="connsiteY5" fmla="*/ 930536 h 2313126"/>
              <a:gd name="connsiteX6" fmla="*/ 6003074 w 6596795"/>
              <a:gd name="connsiteY6" fmla="*/ 1830532 h 2313126"/>
              <a:gd name="connsiteX7" fmla="*/ 2207932 w 6596795"/>
              <a:gd name="connsiteY7" fmla="*/ 2054326 h 2313126"/>
              <a:gd name="connsiteX8" fmla="*/ 1329351 w 6596795"/>
              <a:gd name="connsiteY8" fmla="*/ 2313126 h 2313126"/>
              <a:gd name="connsiteX9" fmla="*/ 1422251 w 6596795"/>
              <a:gd name="connsiteY9" fmla="*/ 2029150 h 2313126"/>
              <a:gd name="connsiteX0" fmla="*/ 1427107 w 6601651"/>
              <a:gd name="connsiteY0" fmla="*/ 2029150 h 2313126"/>
              <a:gd name="connsiteX1" fmla="*/ 338350 w 6601651"/>
              <a:gd name="connsiteY1" fmla="*/ 1650672 h 2313126"/>
              <a:gd name="connsiteX2" fmla="*/ 78327 w 6601651"/>
              <a:gd name="connsiteY2" fmla="*/ 701450 h 2313126"/>
              <a:gd name="connsiteX3" fmla="*/ 1361760 w 6601651"/>
              <a:gd name="connsiteY3" fmla="*/ 30172 h 2313126"/>
              <a:gd name="connsiteX4" fmla="*/ 5490006 w 6601651"/>
              <a:gd name="connsiteY4" fmla="*/ 198470 h 2313126"/>
              <a:gd name="connsiteX5" fmla="*/ 6601651 w 6601651"/>
              <a:gd name="connsiteY5" fmla="*/ 930536 h 2313126"/>
              <a:gd name="connsiteX6" fmla="*/ 6007930 w 6601651"/>
              <a:gd name="connsiteY6" fmla="*/ 1830532 h 2313126"/>
              <a:gd name="connsiteX7" fmla="*/ 2212788 w 6601651"/>
              <a:gd name="connsiteY7" fmla="*/ 2054326 h 2313126"/>
              <a:gd name="connsiteX8" fmla="*/ 1334207 w 6601651"/>
              <a:gd name="connsiteY8" fmla="*/ 2313126 h 2313126"/>
              <a:gd name="connsiteX9" fmla="*/ 1427107 w 6601651"/>
              <a:gd name="connsiteY9" fmla="*/ 2029150 h 2313126"/>
              <a:gd name="connsiteX0" fmla="*/ 1438040 w 6612584"/>
              <a:gd name="connsiteY0" fmla="*/ 2029150 h 2313126"/>
              <a:gd name="connsiteX1" fmla="*/ 349283 w 6612584"/>
              <a:gd name="connsiteY1" fmla="*/ 1650672 h 2313126"/>
              <a:gd name="connsiteX2" fmla="*/ 89260 w 6612584"/>
              <a:gd name="connsiteY2" fmla="*/ 701450 h 2313126"/>
              <a:gd name="connsiteX3" fmla="*/ 1372693 w 6612584"/>
              <a:gd name="connsiteY3" fmla="*/ 30172 h 2313126"/>
              <a:gd name="connsiteX4" fmla="*/ 5500939 w 6612584"/>
              <a:gd name="connsiteY4" fmla="*/ 198470 h 2313126"/>
              <a:gd name="connsiteX5" fmla="*/ 6612584 w 6612584"/>
              <a:gd name="connsiteY5" fmla="*/ 930536 h 2313126"/>
              <a:gd name="connsiteX6" fmla="*/ 6018863 w 6612584"/>
              <a:gd name="connsiteY6" fmla="*/ 1830532 h 2313126"/>
              <a:gd name="connsiteX7" fmla="*/ 2223721 w 6612584"/>
              <a:gd name="connsiteY7" fmla="*/ 2054326 h 2313126"/>
              <a:gd name="connsiteX8" fmla="*/ 1345140 w 6612584"/>
              <a:gd name="connsiteY8" fmla="*/ 2313126 h 2313126"/>
              <a:gd name="connsiteX9" fmla="*/ 1438040 w 6612584"/>
              <a:gd name="connsiteY9" fmla="*/ 2029150 h 2313126"/>
              <a:gd name="connsiteX0" fmla="*/ 1438040 w 6612584"/>
              <a:gd name="connsiteY0" fmla="*/ 2029150 h 2313126"/>
              <a:gd name="connsiteX1" fmla="*/ 349283 w 6612584"/>
              <a:gd name="connsiteY1" fmla="*/ 1650672 h 2313126"/>
              <a:gd name="connsiteX2" fmla="*/ 89260 w 6612584"/>
              <a:gd name="connsiteY2" fmla="*/ 701450 h 2313126"/>
              <a:gd name="connsiteX3" fmla="*/ 1372693 w 6612584"/>
              <a:gd name="connsiteY3" fmla="*/ 30172 h 2313126"/>
              <a:gd name="connsiteX4" fmla="*/ 5500939 w 6612584"/>
              <a:gd name="connsiteY4" fmla="*/ 198470 h 2313126"/>
              <a:gd name="connsiteX5" fmla="*/ 6612584 w 6612584"/>
              <a:gd name="connsiteY5" fmla="*/ 930536 h 2313126"/>
              <a:gd name="connsiteX6" fmla="*/ 6018863 w 6612584"/>
              <a:gd name="connsiteY6" fmla="*/ 1830532 h 2313126"/>
              <a:gd name="connsiteX7" fmla="*/ 2223721 w 6612584"/>
              <a:gd name="connsiteY7" fmla="*/ 2054326 h 2313126"/>
              <a:gd name="connsiteX8" fmla="*/ 1345140 w 6612584"/>
              <a:gd name="connsiteY8" fmla="*/ 2313126 h 2313126"/>
              <a:gd name="connsiteX9" fmla="*/ 1438040 w 6612584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98750 w 6597644"/>
              <a:gd name="connsiteY0" fmla="*/ 2029150 h 2313126"/>
              <a:gd name="connsiteX1" fmla="*/ 298554 w 6597644"/>
              <a:gd name="connsiteY1" fmla="*/ 1654147 h 2313126"/>
              <a:gd name="connsiteX2" fmla="*/ 74320 w 6597644"/>
              <a:gd name="connsiteY2" fmla="*/ 701450 h 2313126"/>
              <a:gd name="connsiteX3" fmla="*/ 1357753 w 6597644"/>
              <a:gd name="connsiteY3" fmla="*/ 30172 h 2313126"/>
              <a:gd name="connsiteX4" fmla="*/ 5485999 w 6597644"/>
              <a:gd name="connsiteY4" fmla="*/ 198470 h 2313126"/>
              <a:gd name="connsiteX5" fmla="*/ 6597644 w 6597644"/>
              <a:gd name="connsiteY5" fmla="*/ 930536 h 2313126"/>
              <a:gd name="connsiteX6" fmla="*/ 6003923 w 6597644"/>
              <a:gd name="connsiteY6" fmla="*/ 1830532 h 2313126"/>
              <a:gd name="connsiteX7" fmla="*/ 2208781 w 6597644"/>
              <a:gd name="connsiteY7" fmla="*/ 2054326 h 2313126"/>
              <a:gd name="connsiteX8" fmla="*/ 1330200 w 6597644"/>
              <a:gd name="connsiteY8" fmla="*/ 2313126 h 2313126"/>
              <a:gd name="connsiteX9" fmla="*/ 1498750 w 6597644"/>
              <a:gd name="connsiteY9" fmla="*/ 2029150 h 2313126"/>
              <a:gd name="connsiteX0" fmla="*/ 1499850 w 6598744"/>
              <a:gd name="connsiteY0" fmla="*/ 2029150 h 2313126"/>
              <a:gd name="connsiteX1" fmla="*/ 299654 w 6598744"/>
              <a:gd name="connsiteY1" fmla="*/ 1654147 h 2313126"/>
              <a:gd name="connsiteX2" fmla="*/ 75420 w 6598744"/>
              <a:gd name="connsiteY2" fmla="*/ 701450 h 2313126"/>
              <a:gd name="connsiteX3" fmla="*/ 1358853 w 6598744"/>
              <a:gd name="connsiteY3" fmla="*/ 30172 h 2313126"/>
              <a:gd name="connsiteX4" fmla="*/ 5487099 w 6598744"/>
              <a:gd name="connsiteY4" fmla="*/ 198470 h 2313126"/>
              <a:gd name="connsiteX5" fmla="*/ 6598744 w 6598744"/>
              <a:gd name="connsiteY5" fmla="*/ 930536 h 2313126"/>
              <a:gd name="connsiteX6" fmla="*/ 6005023 w 6598744"/>
              <a:gd name="connsiteY6" fmla="*/ 1830532 h 2313126"/>
              <a:gd name="connsiteX7" fmla="*/ 2209881 w 6598744"/>
              <a:gd name="connsiteY7" fmla="*/ 2054326 h 2313126"/>
              <a:gd name="connsiteX8" fmla="*/ 1331300 w 6598744"/>
              <a:gd name="connsiteY8" fmla="*/ 2313126 h 2313126"/>
              <a:gd name="connsiteX9" fmla="*/ 1499850 w 6598744"/>
              <a:gd name="connsiteY9" fmla="*/ 2029150 h 2313126"/>
              <a:gd name="connsiteX0" fmla="*/ 1499850 w 6598744"/>
              <a:gd name="connsiteY0" fmla="*/ 2029150 h 2313126"/>
              <a:gd name="connsiteX1" fmla="*/ 299654 w 6598744"/>
              <a:gd name="connsiteY1" fmla="*/ 1654147 h 2313126"/>
              <a:gd name="connsiteX2" fmla="*/ 75420 w 6598744"/>
              <a:gd name="connsiteY2" fmla="*/ 701450 h 2313126"/>
              <a:gd name="connsiteX3" fmla="*/ 1358853 w 6598744"/>
              <a:gd name="connsiteY3" fmla="*/ 30172 h 2313126"/>
              <a:gd name="connsiteX4" fmla="*/ 5487099 w 6598744"/>
              <a:gd name="connsiteY4" fmla="*/ 198470 h 2313126"/>
              <a:gd name="connsiteX5" fmla="*/ 6598744 w 6598744"/>
              <a:gd name="connsiteY5" fmla="*/ 930536 h 2313126"/>
              <a:gd name="connsiteX6" fmla="*/ 6005023 w 6598744"/>
              <a:gd name="connsiteY6" fmla="*/ 1830532 h 2313126"/>
              <a:gd name="connsiteX7" fmla="*/ 2209881 w 6598744"/>
              <a:gd name="connsiteY7" fmla="*/ 2054326 h 2313126"/>
              <a:gd name="connsiteX8" fmla="*/ 1331300 w 6598744"/>
              <a:gd name="connsiteY8" fmla="*/ 2313126 h 2313126"/>
              <a:gd name="connsiteX9" fmla="*/ 1499850 w 6598744"/>
              <a:gd name="connsiteY9" fmla="*/ 2029150 h 2313126"/>
              <a:gd name="connsiteX0" fmla="*/ 1506919 w 6605813"/>
              <a:gd name="connsiteY0" fmla="*/ 2029150 h 2313126"/>
              <a:gd name="connsiteX1" fmla="*/ 306723 w 6605813"/>
              <a:gd name="connsiteY1" fmla="*/ 1654147 h 2313126"/>
              <a:gd name="connsiteX2" fmla="*/ 82489 w 6605813"/>
              <a:gd name="connsiteY2" fmla="*/ 701450 h 2313126"/>
              <a:gd name="connsiteX3" fmla="*/ 1365922 w 6605813"/>
              <a:gd name="connsiteY3" fmla="*/ 30172 h 2313126"/>
              <a:gd name="connsiteX4" fmla="*/ 5494168 w 6605813"/>
              <a:gd name="connsiteY4" fmla="*/ 198470 h 2313126"/>
              <a:gd name="connsiteX5" fmla="*/ 6605813 w 6605813"/>
              <a:gd name="connsiteY5" fmla="*/ 930536 h 2313126"/>
              <a:gd name="connsiteX6" fmla="*/ 6012092 w 6605813"/>
              <a:gd name="connsiteY6" fmla="*/ 1830532 h 2313126"/>
              <a:gd name="connsiteX7" fmla="*/ 2216950 w 6605813"/>
              <a:gd name="connsiteY7" fmla="*/ 2054326 h 2313126"/>
              <a:gd name="connsiteX8" fmla="*/ 1338369 w 6605813"/>
              <a:gd name="connsiteY8" fmla="*/ 2313126 h 2313126"/>
              <a:gd name="connsiteX9" fmla="*/ 1506919 w 6605813"/>
              <a:gd name="connsiteY9" fmla="*/ 2029150 h 231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05813" h="2313126">
                <a:moveTo>
                  <a:pt x="1506919" y="2029150"/>
                </a:moveTo>
                <a:cubicBezTo>
                  <a:pt x="1417504" y="1839150"/>
                  <a:pt x="585881" y="1896278"/>
                  <a:pt x="306723" y="1654147"/>
                </a:cubicBezTo>
                <a:cubicBezTo>
                  <a:pt x="27565" y="1412016"/>
                  <a:pt x="-94044" y="972113"/>
                  <a:pt x="82489" y="701450"/>
                </a:cubicBezTo>
                <a:cubicBezTo>
                  <a:pt x="259022" y="430788"/>
                  <a:pt x="463975" y="114002"/>
                  <a:pt x="1365922" y="30172"/>
                </a:cubicBezTo>
                <a:cubicBezTo>
                  <a:pt x="2267869" y="-53658"/>
                  <a:pt x="4620853" y="48409"/>
                  <a:pt x="5494168" y="198470"/>
                </a:cubicBezTo>
                <a:cubicBezTo>
                  <a:pt x="6367483" y="348531"/>
                  <a:pt x="6547059" y="600421"/>
                  <a:pt x="6605813" y="930536"/>
                </a:cubicBezTo>
                <a:cubicBezTo>
                  <a:pt x="6583958" y="1261451"/>
                  <a:pt x="6667921" y="1584477"/>
                  <a:pt x="6012092" y="1830532"/>
                </a:cubicBezTo>
                <a:cubicBezTo>
                  <a:pt x="5356263" y="2076587"/>
                  <a:pt x="2425296" y="2046334"/>
                  <a:pt x="2216950" y="2054326"/>
                </a:cubicBezTo>
                <a:cubicBezTo>
                  <a:pt x="1882633" y="2207554"/>
                  <a:pt x="1465597" y="2294989"/>
                  <a:pt x="1338369" y="2313126"/>
                </a:cubicBezTo>
                <a:cubicBezTo>
                  <a:pt x="1524676" y="2124221"/>
                  <a:pt x="1506919" y="2029150"/>
                  <a:pt x="1506919" y="2029150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749E47-91E3-4256-A517-9E7E684EB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079" y="312630"/>
            <a:ext cx="5737538" cy="2989690"/>
          </a:xfrm>
          <a:custGeom>
            <a:avLst/>
            <a:gdLst>
              <a:gd name="connsiteX0" fmla="*/ 1289525 w 6745768"/>
              <a:gd name="connsiteY0" fmla="*/ 2301903 h 2794242"/>
              <a:gd name="connsiteX1" fmla="*/ 182620 w 6745768"/>
              <a:gd name="connsiteY1" fmla="*/ 1797161 h 2794242"/>
              <a:gd name="connsiteX2" fmla="*/ 12857 w 6745768"/>
              <a:gd name="connsiteY2" fmla="*/ 794567 h 2794242"/>
              <a:gd name="connsiteX3" fmla="*/ 697283 w 6745768"/>
              <a:gd name="connsiteY3" fmla="*/ 56263 h 2794242"/>
              <a:gd name="connsiteX4" fmla="*/ 6042476 w 6745768"/>
              <a:gd name="connsiteY4" fmla="*/ 156302 h 2794242"/>
              <a:gd name="connsiteX5" fmla="*/ 6744264 w 6745768"/>
              <a:gd name="connsiteY5" fmla="*/ 865255 h 2794242"/>
              <a:gd name="connsiteX6" fmla="*/ 6299463 w 6745768"/>
              <a:gd name="connsiteY6" fmla="*/ 2129659 h 2794242"/>
              <a:gd name="connsiteX7" fmla="*/ 1843321 w 6745768"/>
              <a:gd name="connsiteY7" fmla="*/ 2302040 h 2794242"/>
              <a:gd name="connsiteX8" fmla="*/ 1297241 w 6745768"/>
              <a:gd name="connsiteY8" fmla="*/ 2794243 h 2794242"/>
              <a:gd name="connsiteX9" fmla="*/ 1289525 w 6745768"/>
              <a:gd name="connsiteY9" fmla="*/ 2301903 h 2794242"/>
              <a:gd name="connsiteX0" fmla="*/ 1289525 w 6745768"/>
              <a:gd name="connsiteY0" fmla="*/ 2301903 h 2633547"/>
              <a:gd name="connsiteX1" fmla="*/ 182620 w 6745768"/>
              <a:gd name="connsiteY1" fmla="*/ 1797161 h 2633547"/>
              <a:gd name="connsiteX2" fmla="*/ 12857 w 6745768"/>
              <a:gd name="connsiteY2" fmla="*/ 794567 h 2633547"/>
              <a:gd name="connsiteX3" fmla="*/ 697283 w 6745768"/>
              <a:gd name="connsiteY3" fmla="*/ 56263 h 2633547"/>
              <a:gd name="connsiteX4" fmla="*/ 6042476 w 6745768"/>
              <a:gd name="connsiteY4" fmla="*/ 156302 h 2633547"/>
              <a:gd name="connsiteX5" fmla="*/ 6744264 w 6745768"/>
              <a:gd name="connsiteY5" fmla="*/ 865255 h 2633547"/>
              <a:gd name="connsiteX6" fmla="*/ 6299463 w 6745768"/>
              <a:gd name="connsiteY6" fmla="*/ 2129659 h 2633547"/>
              <a:gd name="connsiteX7" fmla="*/ 1843321 w 6745768"/>
              <a:gd name="connsiteY7" fmla="*/ 2302040 h 2633547"/>
              <a:gd name="connsiteX8" fmla="*/ 1297241 w 6745768"/>
              <a:gd name="connsiteY8" fmla="*/ 2633547 h 2633547"/>
              <a:gd name="connsiteX9" fmla="*/ 1289525 w 6745768"/>
              <a:gd name="connsiteY9" fmla="*/ 2301903 h 2633547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046952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5926709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2018095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02083"/>
              <a:gd name="connsiteX1" fmla="*/ 182620 w 6745768"/>
              <a:gd name="connsiteY1" fmla="*/ 1797161 h 2502083"/>
              <a:gd name="connsiteX2" fmla="*/ 12857 w 6745768"/>
              <a:gd name="connsiteY2" fmla="*/ 794567 h 2502083"/>
              <a:gd name="connsiteX3" fmla="*/ 697283 w 6745768"/>
              <a:gd name="connsiteY3" fmla="*/ 56263 h 2502083"/>
              <a:gd name="connsiteX4" fmla="*/ 6042476 w 6745768"/>
              <a:gd name="connsiteY4" fmla="*/ 156302 h 2502083"/>
              <a:gd name="connsiteX5" fmla="*/ 6744264 w 6745768"/>
              <a:gd name="connsiteY5" fmla="*/ 865255 h 2502083"/>
              <a:gd name="connsiteX6" fmla="*/ 5926709 w 6745768"/>
              <a:gd name="connsiteY6" fmla="*/ 2129659 h 2502083"/>
              <a:gd name="connsiteX7" fmla="*/ 2018095 w 6745768"/>
              <a:gd name="connsiteY7" fmla="*/ 2302040 h 2502083"/>
              <a:gd name="connsiteX8" fmla="*/ 1303420 w 6745768"/>
              <a:gd name="connsiteY8" fmla="*/ 2502083 h 2502083"/>
              <a:gd name="connsiteX9" fmla="*/ 1289525 w 6745768"/>
              <a:gd name="connsiteY9" fmla="*/ 230190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7858 w 6739037"/>
              <a:gd name="connsiteY0" fmla="*/ 2291553 h 2502083"/>
              <a:gd name="connsiteX1" fmla="*/ 429511 w 6739037"/>
              <a:gd name="connsiteY1" fmla="*/ 2224594 h 2502083"/>
              <a:gd name="connsiteX2" fmla="*/ 175889 w 6739037"/>
              <a:gd name="connsiteY2" fmla="*/ 1797161 h 2502083"/>
              <a:gd name="connsiteX3" fmla="*/ 6126 w 6739037"/>
              <a:gd name="connsiteY3" fmla="*/ 794567 h 2502083"/>
              <a:gd name="connsiteX4" fmla="*/ 690552 w 6739037"/>
              <a:gd name="connsiteY4" fmla="*/ 56263 h 2502083"/>
              <a:gd name="connsiteX5" fmla="*/ 6035745 w 6739037"/>
              <a:gd name="connsiteY5" fmla="*/ 156302 h 2502083"/>
              <a:gd name="connsiteX6" fmla="*/ 6737533 w 6739037"/>
              <a:gd name="connsiteY6" fmla="*/ 865255 h 2502083"/>
              <a:gd name="connsiteX7" fmla="*/ 5919978 w 6739037"/>
              <a:gd name="connsiteY7" fmla="*/ 2129659 h 2502083"/>
              <a:gd name="connsiteX8" fmla="*/ 2011364 w 6739037"/>
              <a:gd name="connsiteY8" fmla="*/ 2302040 h 2502083"/>
              <a:gd name="connsiteX9" fmla="*/ 1296689 w 6739037"/>
              <a:gd name="connsiteY9" fmla="*/ 2502083 h 2502083"/>
              <a:gd name="connsiteX10" fmla="*/ 1187858 w 6739037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8071 w 6739250"/>
              <a:gd name="connsiteY0" fmla="*/ 2291553 h 2502083"/>
              <a:gd name="connsiteX1" fmla="*/ 464950 w 6739250"/>
              <a:gd name="connsiteY1" fmla="*/ 2162792 h 2502083"/>
              <a:gd name="connsiteX2" fmla="*/ 176102 w 6739250"/>
              <a:gd name="connsiteY2" fmla="*/ 1797161 h 2502083"/>
              <a:gd name="connsiteX3" fmla="*/ 6339 w 6739250"/>
              <a:gd name="connsiteY3" fmla="*/ 794567 h 2502083"/>
              <a:gd name="connsiteX4" fmla="*/ 690765 w 6739250"/>
              <a:gd name="connsiteY4" fmla="*/ 56263 h 2502083"/>
              <a:gd name="connsiteX5" fmla="*/ 6035958 w 6739250"/>
              <a:gd name="connsiteY5" fmla="*/ 156302 h 2502083"/>
              <a:gd name="connsiteX6" fmla="*/ 6737746 w 6739250"/>
              <a:gd name="connsiteY6" fmla="*/ 865255 h 2502083"/>
              <a:gd name="connsiteX7" fmla="*/ 5920191 w 6739250"/>
              <a:gd name="connsiteY7" fmla="*/ 2129659 h 2502083"/>
              <a:gd name="connsiteX8" fmla="*/ 2011577 w 6739250"/>
              <a:gd name="connsiteY8" fmla="*/ 2302040 h 2502083"/>
              <a:gd name="connsiteX9" fmla="*/ 1296902 w 6739250"/>
              <a:gd name="connsiteY9" fmla="*/ 2502083 h 2502083"/>
              <a:gd name="connsiteX10" fmla="*/ 1188071 w 6739250"/>
              <a:gd name="connsiteY10" fmla="*/ 2291553 h 2502083"/>
              <a:gd name="connsiteX0" fmla="*/ 1218613 w 6769792"/>
              <a:gd name="connsiteY0" fmla="*/ 2291553 h 2502083"/>
              <a:gd name="connsiteX1" fmla="*/ 495492 w 6769792"/>
              <a:gd name="connsiteY1" fmla="*/ 2162792 h 2502083"/>
              <a:gd name="connsiteX2" fmla="*/ 134625 w 6769792"/>
              <a:gd name="connsiteY2" fmla="*/ 1835847 h 2502083"/>
              <a:gd name="connsiteX3" fmla="*/ 36881 w 6769792"/>
              <a:gd name="connsiteY3" fmla="*/ 794567 h 2502083"/>
              <a:gd name="connsiteX4" fmla="*/ 721307 w 6769792"/>
              <a:gd name="connsiteY4" fmla="*/ 56263 h 2502083"/>
              <a:gd name="connsiteX5" fmla="*/ 6066500 w 6769792"/>
              <a:gd name="connsiteY5" fmla="*/ 156302 h 2502083"/>
              <a:gd name="connsiteX6" fmla="*/ 6768288 w 6769792"/>
              <a:gd name="connsiteY6" fmla="*/ 865255 h 2502083"/>
              <a:gd name="connsiteX7" fmla="*/ 5950733 w 6769792"/>
              <a:gd name="connsiteY7" fmla="*/ 2129659 h 2502083"/>
              <a:gd name="connsiteX8" fmla="*/ 2042119 w 6769792"/>
              <a:gd name="connsiteY8" fmla="*/ 2302040 h 2502083"/>
              <a:gd name="connsiteX9" fmla="*/ 1327444 w 6769792"/>
              <a:gd name="connsiteY9" fmla="*/ 2502083 h 2502083"/>
              <a:gd name="connsiteX10" fmla="*/ 1218613 w 6769792"/>
              <a:gd name="connsiteY10" fmla="*/ 2291553 h 2502083"/>
              <a:gd name="connsiteX0" fmla="*/ 1218613 w 6769097"/>
              <a:gd name="connsiteY0" fmla="*/ 2270200 h 2480730"/>
              <a:gd name="connsiteX1" fmla="*/ 495492 w 6769097"/>
              <a:gd name="connsiteY1" fmla="*/ 2141439 h 2480730"/>
              <a:gd name="connsiteX2" fmla="*/ 134625 w 6769097"/>
              <a:gd name="connsiteY2" fmla="*/ 1814494 h 2480730"/>
              <a:gd name="connsiteX3" fmla="*/ 36881 w 6769097"/>
              <a:gd name="connsiteY3" fmla="*/ 773214 h 2480730"/>
              <a:gd name="connsiteX4" fmla="*/ 721307 w 6769097"/>
              <a:gd name="connsiteY4" fmla="*/ 34910 h 2480730"/>
              <a:gd name="connsiteX5" fmla="*/ 5609353 w 6769097"/>
              <a:gd name="connsiteY5" fmla="*/ 127244 h 2480730"/>
              <a:gd name="connsiteX6" fmla="*/ 6768288 w 6769097"/>
              <a:gd name="connsiteY6" fmla="*/ 843902 h 2480730"/>
              <a:gd name="connsiteX7" fmla="*/ 5950733 w 6769097"/>
              <a:gd name="connsiteY7" fmla="*/ 2108306 h 2480730"/>
              <a:gd name="connsiteX8" fmla="*/ 2042119 w 6769097"/>
              <a:gd name="connsiteY8" fmla="*/ 2280687 h 2480730"/>
              <a:gd name="connsiteX9" fmla="*/ 1327444 w 6769097"/>
              <a:gd name="connsiteY9" fmla="*/ 2480730 h 2480730"/>
              <a:gd name="connsiteX10" fmla="*/ 1218613 w 6769097"/>
              <a:gd name="connsiteY10" fmla="*/ 2270200 h 2480730"/>
              <a:gd name="connsiteX0" fmla="*/ 1218613 w 6571897"/>
              <a:gd name="connsiteY0" fmla="*/ 2290477 h 2501007"/>
              <a:gd name="connsiteX1" fmla="*/ 495492 w 6571897"/>
              <a:gd name="connsiteY1" fmla="*/ 2161716 h 2501007"/>
              <a:gd name="connsiteX2" fmla="*/ 134625 w 6571897"/>
              <a:gd name="connsiteY2" fmla="*/ 1834771 h 2501007"/>
              <a:gd name="connsiteX3" fmla="*/ 36881 w 6571897"/>
              <a:gd name="connsiteY3" fmla="*/ 793491 h 2501007"/>
              <a:gd name="connsiteX4" fmla="*/ 721307 w 6571897"/>
              <a:gd name="connsiteY4" fmla="*/ 55187 h 2501007"/>
              <a:gd name="connsiteX5" fmla="*/ 5609353 w 6571897"/>
              <a:gd name="connsiteY5" fmla="*/ 147521 h 2501007"/>
              <a:gd name="connsiteX6" fmla="*/ 6563360 w 6571897"/>
              <a:gd name="connsiteY6" fmla="*/ 894996 h 2501007"/>
              <a:gd name="connsiteX7" fmla="*/ 5950733 w 6571897"/>
              <a:gd name="connsiteY7" fmla="*/ 2128583 h 2501007"/>
              <a:gd name="connsiteX8" fmla="*/ 2042119 w 6571897"/>
              <a:gd name="connsiteY8" fmla="*/ 2300964 h 2501007"/>
              <a:gd name="connsiteX9" fmla="*/ 1327444 w 6571897"/>
              <a:gd name="connsiteY9" fmla="*/ 2501007 h 2501007"/>
              <a:gd name="connsiteX10" fmla="*/ 1218613 w 6571897"/>
              <a:gd name="connsiteY10" fmla="*/ 2290477 h 2501007"/>
              <a:gd name="connsiteX0" fmla="*/ 1218613 w 6567563"/>
              <a:gd name="connsiteY0" fmla="*/ 2246415 h 2456945"/>
              <a:gd name="connsiteX1" fmla="*/ 495492 w 6567563"/>
              <a:gd name="connsiteY1" fmla="*/ 2117654 h 2456945"/>
              <a:gd name="connsiteX2" fmla="*/ 134625 w 6567563"/>
              <a:gd name="connsiteY2" fmla="*/ 1790709 h 2456945"/>
              <a:gd name="connsiteX3" fmla="*/ 36881 w 6567563"/>
              <a:gd name="connsiteY3" fmla="*/ 749429 h 2456945"/>
              <a:gd name="connsiteX4" fmla="*/ 721307 w 6567563"/>
              <a:gd name="connsiteY4" fmla="*/ 11125 h 2456945"/>
              <a:gd name="connsiteX5" fmla="*/ 5483243 w 6567563"/>
              <a:gd name="connsiteY5" fmla="*/ 342289 h 2456945"/>
              <a:gd name="connsiteX6" fmla="*/ 6563360 w 6567563"/>
              <a:gd name="connsiteY6" fmla="*/ 850934 h 2456945"/>
              <a:gd name="connsiteX7" fmla="*/ 5950733 w 6567563"/>
              <a:gd name="connsiteY7" fmla="*/ 2084521 h 2456945"/>
              <a:gd name="connsiteX8" fmla="*/ 2042119 w 6567563"/>
              <a:gd name="connsiteY8" fmla="*/ 2256902 h 2456945"/>
              <a:gd name="connsiteX9" fmla="*/ 1327444 w 6567563"/>
              <a:gd name="connsiteY9" fmla="*/ 2456945 h 2456945"/>
              <a:gd name="connsiteX10" fmla="*/ 1218613 w 6567563"/>
              <a:gd name="connsiteY10" fmla="*/ 2246415 h 2456945"/>
              <a:gd name="connsiteX0" fmla="*/ 1261070 w 6608712"/>
              <a:gd name="connsiteY0" fmla="*/ 2071877 h 2282407"/>
              <a:gd name="connsiteX1" fmla="*/ 537949 w 6608712"/>
              <a:gd name="connsiteY1" fmla="*/ 1943116 h 2282407"/>
              <a:gd name="connsiteX2" fmla="*/ 177082 w 6608712"/>
              <a:gd name="connsiteY2" fmla="*/ 1616171 h 2282407"/>
              <a:gd name="connsiteX3" fmla="*/ 79338 w 6608712"/>
              <a:gd name="connsiteY3" fmla="*/ 574891 h 2282407"/>
              <a:gd name="connsiteX4" fmla="*/ 1347021 w 6608712"/>
              <a:gd name="connsiteY4" fmla="*/ 21487 h 2282407"/>
              <a:gd name="connsiteX5" fmla="*/ 5525700 w 6608712"/>
              <a:gd name="connsiteY5" fmla="*/ 167751 h 2282407"/>
              <a:gd name="connsiteX6" fmla="*/ 6605817 w 6608712"/>
              <a:gd name="connsiteY6" fmla="*/ 676396 h 2282407"/>
              <a:gd name="connsiteX7" fmla="*/ 5993190 w 6608712"/>
              <a:gd name="connsiteY7" fmla="*/ 1909983 h 2282407"/>
              <a:gd name="connsiteX8" fmla="*/ 2084576 w 6608712"/>
              <a:gd name="connsiteY8" fmla="*/ 2082364 h 2282407"/>
              <a:gd name="connsiteX9" fmla="*/ 1369901 w 6608712"/>
              <a:gd name="connsiteY9" fmla="*/ 2282407 h 2282407"/>
              <a:gd name="connsiteX10" fmla="*/ 1261070 w 6608712"/>
              <a:gd name="connsiteY10" fmla="*/ 2071877 h 2282407"/>
              <a:gd name="connsiteX0" fmla="*/ 1223256 w 6570898"/>
              <a:gd name="connsiteY0" fmla="*/ 2072393 h 2282923"/>
              <a:gd name="connsiteX1" fmla="*/ 500135 w 6570898"/>
              <a:gd name="connsiteY1" fmla="*/ 1943632 h 2282923"/>
              <a:gd name="connsiteX2" fmla="*/ 139268 w 6570898"/>
              <a:gd name="connsiteY2" fmla="*/ 1616687 h 2282923"/>
              <a:gd name="connsiteX3" fmla="*/ 88816 w 6570898"/>
              <a:gd name="connsiteY3" fmla="*/ 583111 h 2282923"/>
              <a:gd name="connsiteX4" fmla="*/ 1309207 w 6570898"/>
              <a:gd name="connsiteY4" fmla="*/ 22003 h 2282923"/>
              <a:gd name="connsiteX5" fmla="*/ 5487886 w 6570898"/>
              <a:gd name="connsiteY5" fmla="*/ 168267 h 2282923"/>
              <a:gd name="connsiteX6" fmla="*/ 6568003 w 6570898"/>
              <a:gd name="connsiteY6" fmla="*/ 676912 h 2282923"/>
              <a:gd name="connsiteX7" fmla="*/ 5955376 w 6570898"/>
              <a:gd name="connsiteY7" fmla="*/ 1910499 h 2282923"/>
              <a:gd name="connsiteX8" fmla="*/ 2046762 w 6570898"/>
              <a:gd name="connsiteY8" fmla="*/ 2082880 h 2282923"/>
              <a:gd name="connsiteX9" fmla="*/ 1332087 w 6570898"/>
              <a:gd name="connsiteY9" fmla="*/ 2282923 h 2282923"/>
              <a:gd name="connsiteX10" fmla="*/ 1223256 w 6570898"/>
              <a:gd name="connsiteY10" fmla="*/ 2072393 h 2282923"/>
              <a:gd name="connsiteX0" fmla="*/ 1223256 w 6602187"/>
              <a:gd name="connsiteY0" fmla="*/ 2076033 h 2286563"/>
              <a:gd name="connsiteX1" fmla="*/ 500135 w 6602187"/>
              <a:gd name="connsiteY1" fmla="*/ 1947272 h 2286563"/>
              <a:gd name="connsiteX2" fmla="*/ 139268 w 6602187"/>
              <a:gd name="connsiteY2" fmla="*/ 1620327 h 2286563"/>
              <a:gd name="connsiteX3" fmla="*/ 88816 w 6602187"/>
              <a:gd name="connsiteY3" fmla="*/ 586751 h 2286563"/>
              <a:gd name="connsiteX4" fmla="*/ 1309207 w 6602187"/>
              <a:gd name="connsiteY4" fmla="*/ 25643 h 2286563"/>
              <a:gd name="connsiteX5" fmla="*/ 5487886 w 6602187"/>
              <a:gd name="connsiteY5" fmla="*/ 171907 h 2286563"/>
              <a:gd name="connsiteX6" fmla="*/ 6599531 w 6602187"/>
              <a:gd name="connsiteY6" fmla="*/ 850044 h 2286563"/>
              <a:gd name="connsiteX7" fmla="*/ 5955376 w 6602187"/>
              <a:gd name="connsiteY7" fmla="*/ 1914139 h 2286563"/>
              <a:gd name="connsiteX8" fmla="*/ 2046762 w 6602187"/>
              <a:gd name="connsiteY8" fmla="*/ 2086520 h 2286563"/>
              <a:gd name="connsiteX9" fmla="*/ 1332087 w 6602187"/>
              <a:gd name="connsiteY9" fmla="*/ 2286563 h 2286563"/>
              <a:gd name="connsiteX10" fmla="*/ 1223256 w 6602187"/>
              <a:gd name="connsiteY10" fmla="*/ 2076033 h 2286563"/>
              <a:gd name="connsiteX0" fmla="*/ 1223256 w 6600330"/>
              <a:gd name="connsiteY0" fmla="*/ 2076033 h 2286563"/>
              <a:gd name="connsiteX1" fmla="*/ 500135 w 6600330"/>
              <a:gd name="connsiteY1" fmla="*/ 1947272 h 2286563"/>
              <a:gd name="connsiteX2" fmla="*/ 139268 w 6600330"/>
              <a:gd name="connsiteY2" fmla="*/ 1620327 h 2286563"/>
              <a:gd name="connsiteX3" fmla="*/ 88816 w 6600330"/>
              <a:gd name="connsiteY3" fmla="*/ 586751 h 2286563"/>
              <a:gd name="connsiteX4" fmla="*/ 1309207 w 6600330"/>
              <a:gd name="connsiteY4" fmla="*/ 25643 h 2286563"/>
              <a:gd name="connsiteX5" fmla="*/ 5487886 w 6600330"/>
              <a:gd name="connsiteY5" fmla="*/ 171907 h 2286563"/>
              <a:gd name="connsiteX6" fmla="*/ 6599531 w 6600330"/>
              <a:gd name="connsiteY6" fmla="*/ 850044 h 2286563"/>
              <a:gd name="connsiteX7" fmla="*/ 5955376 w 6600330"/>
              <a:gd name="connsiteY7" fmla="*/ 1914139 h 2286563"/>
              <a:gd name="connsiteX8" fmla="*/ 2046762 w 6600330"/>
              <a:gd name="connsiteY8" fmla="*/ 2086520 h 2286563"/>
              <a:gd name="connsiteX9" fmla="*/ 1332087 w 6600330"/>
              <a:gd name="connsiteY9" fmla="*/ 2286563 h 2286563"/>
              <a:gd name="connsiteX10" fmla="*/ 1223256 w 6600330"/>
              <a:gd name="connsiteY10" fmla="*/ 2076033 h 2286563"/>
              <a:gd name="connsiteX0" fmla="*/ 1223256 w 6623012"/>
              <a:gd name="connsiteY0" fmla="*/ 2076033 h 2286563"/>
              <a:gd name="connsiteX1" fmla="*/ 500135 w 6623012"/>
              <a:gd name="connsiteY1" fmla="*/ 1947272 h 2286563"/>
              <a:gd name="connsiteX2" fmla="*/ 139268 w 6623012"/>
              <a:gd name="connsiteY2" fmla="*/ 1620327 h 2286563"/>
              <a:gd name="connsiteX3" fmla="*/ 88816 w 6623012"/>
              <a:gd name="connsiteY3" fmla="*/ 586751 h 2286563"/>
              <a:gd name="connsiteX4" fmla="*/ 1309207 w 6623012"/>
              <a:gd name="connsiteY4" fmla="*/ 25643 h 2286563"/>
              <a:gd name="connsiteX5" fmla="*/ 5487886 w 6623012"/>
              <a:gd name="connsiteY5" fmla="*/ 171907 h 2286563"/>
              <a:gd name="connsiteX6" fmla="*/ 6599531 w 6623012"/>
              <a:gd name="connsiteY6" fmla="*/ 850044 h 2286563"/>
              <a:gd name="connsiteX7" fmla="*/ 5955376 w 6623012"/>
              <a:gd name="connsiteY7" fmla="*/ 1914139 h 2286563"/>
              <a:gd name="connsiteX8" fmla="*/ 2046762 w 6623012"/>
              <a:gd name="connsiteY8" fmla="*/ 2086520 h 2286563"/>
              <a:gd name="connsiteX9" fmla="*/ 1332087 w 6623012"/>
              <a:gd name="connsiteY9" fmla="*/ 2286563 h 2286563"/>
              <a:gd name="connsiteX10" fmla="*/ 1223256 w 6623012"/>
              <a:gd name="connsiteY10" fmla="*/ 2076033 h 2286563"/>
              <a:gd name="connsiteX0" fmla="*/ 1223256 w 6600330"/>
              <a:gd name="connsiteY0" fmla="*/ 2076033 h 2286563"/>
              <a:gd name="connsiteX1" fmla="*/ 500135 w 6600330"/>
              <a:gd name="connsiteY1" fmla="*/ 1947272 h 2286563"/>
              <a:gd name="connsiteX2" fmla="*/ 139268 w 6600330"/>
              <a:gd name="connsiteY2" fmla="*/ 1620327 h 2286563"/>
              <a:gd name="connsiteX3" fmla="*/ 88816 w 6600330"/>
              <a:gd name="connsiteY3" fmla="*/ 586751 h 2286563"/>
              <a:gd name="connsiteX4" fmla="*/ 1309207 w 6600330"/>
              <a:gd name="connsiteY4" fmla="*/ 25643 h 2286563"/>
              <a:gd name="connsiteX5" fmla="*/ 5487886 w 6600330"/>
              <a:gd name="connsiteY5" fmla="*/ 171907 h 2286563"/>
              <a:gd name="connsiteX6" fmla="*/ 6599531 w 6600330"/>
              <a:gd name="connsiteY6" fmla="*/ 850044 h 2286563"/>
              <a:gd name="connsiteX7" fmla="*/ 5955376 w 6600330"/>
              <a:gd name="connsiteY7" fmla="*/ 1914139 h 2286563"/>
              <a:gd name="connsiteX8" fmla="*/ 2046762 w 6600330"/>
              <a:gd name="connsiteY8" fmla="*/ 2086520 h 2286563"/>
              <a:gd name="connsiteX9" fmla="*/ 1332087 w 6600330"/>
              <a:gd name="connsiteY9" fmla="*/ 2286563 h 2286563"/>
              <a:gd name="connsiteX10" fmla="*/ 1223256 w 6600330"/>
              <a:gd name="connsiteY10" fmla="*/ 2076033 h 2286563"/>
              <a:gd name="connsiteX0" fmla="*/ 1223256 w 6600330"/>
              <a:gd name="connsiteY0" fmla="*/ 2077382 h 2287912"/>
              <a:gd name="connsiteX1" fmla="*/ 500135 w 6600330"/>
              <a:gd name="connsiteY1" fmla="*/ 1948621 h 2287912"/>
              <a:gd name="connsiteX2" fmla="*/ 139268 w 6600330"/>
              <a:gd name="connsiteY2" fmla="*/ 1621676 h 2287912"/>
              <a:gd name="connsiteX3" fmla="*/ 88816 w 6600330"/>
              <a:gd name="connsiteY3" fmla="*/ 588100 h 2287912"/>
              <a:gd name="connsiteX4" fmla="*/ 1309207 w 6600330"/>
              <a:gd name="connsiteY4" fmla="*/ 26992 h 2287912"/>
              <a:gd name="connsiteX5" fmla="*/ 5487886 w 6600330"/>
              <a:gd name="connsiteY5" fmla="*/ 173256 h 2287912"/>
              <a:gd name="connsiteX6" fmla="*/ 6599531 w 6600330"/>
              <a:gd name="connsiteY6" fmla="*/ 905322 h 2287912"/>
              <a:gd name="connsiteX7" fmla="*/ 5955376 w 6600330"/>
              <a:gd name="connsiteY7" fmla="*/ 1915488 h 2287912"/>
              <a:gd name="connsiteX8" fmla="*/ 2046762 w 6600330"/>
              <a:gd name="connsiteY8" fmla="*/ 2087869 h 2287912"/>
              <a:gd name="connsiteX9" fmla="*/ 1332087 w 6600330"/>
              <a:gd name="connsiteY9" fmla="*/ 2287912 h 2287912"/>
              <a:gd name="connsiteX10" fmla="*/ 1223256 w 6600330"/>
              <a:gd name="connsiteY10" fmla="*/ 2077382 h 2287912"/>
              <a:gd name="connsiteX0" fmla="*/ 1236982 w 6614056"/>
              <a:gd name="connsiteY0" fmla="*/ 2077382 h 2287912"/>
              <a:gd name="connsiteX1" fmla="*/ 513861 w 6614056"/>
              <a:gd name="connsiteY1" fmla="*/ 1948621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236982 w 6614056"/>
              <a:gd name="connsiteY0" fmla="*/ 2077382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236982 w 6614056"/>
              <a:gd name="connsiteY0" fmla="*/ 2077382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325239 w 6614056"/>
              <a:gd name="connsiteY0" fmla="*/ 2062693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325239 w 6614056"/>
              <a:gd name="connsiteY10" fmla="*/ 2062693 h 2287912"/>
              <a:gd name="connsiteX0" fmla="*/ 1350455 w 6614056"/>
              <a:gd name="connsiteY0" fmla="*/ 2033314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350455 w 6614056"/>
              <a:gd name="connsiteY10" fmla="*/ 2033314 h 2287912"/>
              <a:gd name="connsiteX0" fmla="*/ 1351015 w 6614616"/>
              <a:gd name="connsiteY0" fmla="*/ 2033314 h 2287912"/>
              <a:gd name="connsiteX1" fmla="*/ 527030 w 6614616"/>
              <a:gd name="connsiteY1" fmla="*/ 1816418 h 2287912"/>
              <a:gd name="connsiteX2" fmla="*/ 115730 w 6614616"/>
              <a:gd name="connsiteY2" fmla="*/ 1423371 h 2287912"/>
              <a:gd name="connsiteX3" fmla="*/ 103102 w 6614616"/>
              <a:gd name="connsiteY3" fmla="*/ 588100 h 2287912"/>
              <a:gd name="connsiteX4" fmla="*/ 1323493 w 6614616"/>
              <a:gd name="connsiteY4" fmla="*/ 26992 h 2287912"/>
              <a:gd name="connsiteX5" fmla="*/ 5502172 w 6614616"/>
              <a:gd name="connsiteY5" fmla="*/ 173256 h 2287912"/>
              <a:gd name="connsiteX6" fmla="*/ 6613817 w 6614616"/>
              <a:gd name="connsiteY6" fmla="*/ 905322 h 2287912"/>
              <a:gd name="connsiteX7" fmla="*/ 5969662 w 6614616"/>
              <a:gd name="connsiteY7" fmla="*/ 1915488 h 2287912"/>
              <a:gd name="connsiteX8" fmla="*/ 2061048 w 6614616"/>
              <a:gd name="connsiteY8" fmla="*/ 2087869 h 2287912"/>
              <a:gd name="connsiteX9" fmla="*/ 1346373 w 6614616"/>
              <a:gd name="connsiteY9" fmla="*/ 2287912 h 2287912"/>
              <a:gd name="connsiteX10" fmla="*/ 1351015 w 6614616"/>
              <a:gd name="connsiteY10" fmla="*/ 2033314 h 2287912"/>
              <a:gd name="connsiteX0" fmla="*/ 1351015 w 6614616"/>
              <a:gd name="connsiteY0" fmla="*/ 2033314 h 2287912"/>
              <a:gd name="connsiteX1" fmla="*/ 527030 w 6614616"/>
              <a:gd name="connsiteY1" fmla="*/ 1816418 h 2287912"/>
              <a:gd name="connsiteX2" fmla="*/ 115730 w 6614616"/>
              <a:gd name="connsiteY2" fmla="*/ 1342580 h 2287912"/>
              <a:gd name="connsiteX3" fmla="*/ 103102 w 6614616"/>
              <a:gd name="connsiteY3" fmla="*/ 588100 h 2287912"/>
              <a:gd name="connsiteX4" fmla="*/ 1323493 w 6614616"/>
              <a:gd name="connsiteY4" fmla="*/ 26992 h 2287912"/>
              <a:gd name="connsiteX5" fmla="*/ 5502172 w 6614616"/>
              <a:gd name="connsiteY5" fmla="*/ 173256 h 2287912"/>
              <a:gd name="connsiteX6" fmla="*/ 6613817 w 6614616"/>
              <a:gd name="connsiteY6" fmla="*/ 905322 h 2287912"/>
              <a:gd name="connsiteX7" fmla="*/ 5969662 w 6614616"/>
              <a:gd name="connsiteY7" fmla="*/ 1915488 h 2287912"/>
              <a:gd name="connsiteX8" fmla="*/ 2061048 w 6614616"/>
              <a:gd name="connsiteY8" fmla="*/ 2087869 h 2287912"/>
              <a:gd name="connsiteX9" fmla="*/ 1346373 w 6614616"/>
              <a:gd name="connsiteY9" fmla="*/ 2287912 h 2287912"/>
              <a:gd name="connsiteX10" fmla="*/ 1351015 w 6614616"/>
              <a:gd name="connsiteY10" fmla="*/ 2033314 h 2287912"/>
              <a:gd name="connsiteX0" fmla="*/ 1358038 w 6621639"/>
              <a:gd name="connsiteY0" fmla="*/ 2033314 h 2287912"/>
              <a:gd name="connsiteX1" fmla="*/ 534053 w 6621639"/>
              <a:gd name="connsiteY1" fmla="*/ 1816418 h 2287912"/>
              <a:gd name="connsiteX2" fmla="*/ 122753 w 6621639"/>
              <a:gd name="connsiteY2" fmla="*/ 1342580 h 2287912"/>
              <a:gd name="connsiteX3" fmla="*/ 110125 w 6621639"/>
              <a:gd name="connsiteY3" fmla="*/ 588100 h 2287912"/>
              <a:gd name="connsiteX4" fmla="*/ 1330516 w 6621639"/>
              <a:gd name="connsiteY4" fmla="*/ 26992 h 2287912"/>
              <a:gd name="connsiteX5" fmla="*/ 5509195 w 6621639"/>
              <a:gd name="connsiteY5" fmla="*/ 173256 h 2287912"/>
              <a:gd name="connsiteX6" fmla="*/ 6620840 w 6621639"/>
              <a:gd name="connsiteY6" fmla="*/ 905322 h 2287912"/>
              <a:gd name="connsiteX7" fmla="*/ 5976685 w 6621639"/>
              <a:gd name="connsiteY7" fmla="*/ 1915488 h 2287912"/>
              <a:gd name="connsiteX8" fmla="*/ 2068071 w 6621639"/>
              <a:gd name="connsiteY8" fmla="*/ 2087869 h 2287912"/>
              <a:gd name="connsiteX9" fmla="*/ 1353396 w 6621639"/>
              <a:gd name="connsiteY9" fmla="*/ 2287912 h 2287912"/>
              <a:gd name="connsiteX10" fmla="*/ 1358038 w 6621639"/>
              <a:gd name="connsiteY10" fmla="*/ 2033314 h 2287912"/>
              <a:gd name="connsiteX0" fmla="*/ 1358038 w 6621639"/>
              <a:gd name="connsiteY0" fmla="*/ 2033314 h 2287912"/>
              <a:gd name="connsiteX1" fmla="*/ 534053 w 6621639"/>
              <a:gd name="connsiteY1" fmla="*/ 1816418 h 2287912"/>
              <a:gd name="connsiteX2" fmla="*/ 122753 w 6621639"/>
              <a:gd name="connsiteY2" fmla="*/ 1342580 h 2287912"/>
              <a:gd name="connsiteX3" fmla="*/ 110125 w 6621639"/>
              <a:gd name="connsiteY3" fmla="*/ 588100 h 2287912"/>
              <a:gd name="connsiteX4" fmla="*/ 1330516 w 6621639"/>
              <a:gd name="connsiteY4" fmla="*/ 26992 h 2287912"/>
              <a:gd name="connsiteX5" fmla="*/ 5509195 w 6621639"/>
              <a:gd name="connsiteY5" fmla="*/ 173256 h 2287912"/>
              <a:gd name="connsiteX6" fmla="*/ 6620840 w 6621639"/>
              <a:gd name="connsiteY6" fmla="*/ 905322 h 2287912"/>
              <a:gd name="connsiteX7" fmla="*/ 5976685 w 6621639"/>
              <a:gd name="connsiteY7" fmla="*/ 1915488 h 2287912"/>
              <a:gd name="connsiteX8" fmla="*/ 2068071 w 6621639"/>
              <a:gd name="connsiteY8" fmla="*/ 2087869 h 2287912"/>
              <a:gd name="connsiteX9" fmla="*/ 1353396 w 6621639"/>
              <a:gd name="connsiteY9" fmla="*/ 2287912 h 2287912"/>
              <a:gd name="connsiteX10" fmla="*/ 1358038 w 6621639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060489 w 6614057"/>
              <a:gd name="connsiteY8" fmla="*/ 2087869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123530 w 6614057"/>
              <a:gd name="connsiteY8" fmla="*/ 2058491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6451"/>
              <a:gd name="connsiteY0" fmla="*/ 2033314 h 2287912"/>
              <a:gd name="connsiteX1" fmla="*/ 513863 w 6616451"/>
              <a:gd name="connsiteY1" fmla="*/ 1765006 h 2287912"/>
              <a:gd name="connsiteX2" fmla="*/ 115171 w 6616451"/>
              <a:gd name="connsiteY2" fmla="*/ 1342580 h 2287912"/>
              <a:gd name="connsiteX3" fmla="*/ 102543 w 6616451"/>
              <a:gd name="connsiteY3" fmla="*/ 588100 h 2287912"/>
              <a:gd name="connsiteX4" fmla="*/ 1322934 w 6616451"/>
              <a:gd name="connsiteY4" fmla="*/ 26992 h 2287912"/>
              <a:gd name="connsiteX5" fmla="*/ 5501613 w 6616451"/>
              <a:gd name="connsiteY5" fmla="*/ 173256 h 2287912"/>
              <a:gd name="connsiteX6" fmla="*/ 6613258 w 6616451"/>
              <a:gd name="connsiteY6" fmla="*/ 905322 h 2287912"/>
              <a:gd name="connsiteX7" fmla="*/ 6032145 w 6616451"/>
              <a:gd name="connsiteY7" fmla="*/ 1856731 h 2287912"/>
              <a:gd name="connsiteX8" fmla="*/ 2224395 w 6616451"/>
              <a:gd name="connsiteY8" fmla="*/ 2029112 h 2287912"/>
              <a:gd name="connsiteX9" fmla="*/ 1345814 w 6616451"/>
              <a:gd name="connsiteY9" fmla="*/ 2287912 h 2287912"/>
              <a:gd name="connsiteX10" fmla="*/ 1350456 w 6616451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6032145 w 6614057"/>
              <a:gd name="connsiteY7" fmla="*/ 1856731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6019537 w 6614057"/>
              <a:gd name="connsiteY7" fmla="*/ 1805318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3258"/>
              <a:gd name="connsiteY0" fmla="*/ 2033314 h 2287912"/>
              <a:gd name="connsiteX1" fmla="*/ 513863 w 6613258"/>
              <a:gd name="connsiteY1" fmla="*/ 1765006 h 2287912"/>
              <a:gd name="connsiteX2" fmla="*/ 115171 w 6613258"/>
              <a:gd name="connsiteY2" fmla="*/ 1342580 h 2287912"/>
              <a:gd name="connsiteX3" fmla="*/ 102543 w 6613258"/>
              <a:gd name="connsiteY3" fmla="*/ 588100 h 2287912"/>
              <a:gd name="connsiteX4" fmla="*/ 1322934 w 6613258"/>
              <a:gd name="connsiteY4" fmla="*/ 26992 h 2287912"/>
              <a:gd name="connsiteX5" fmla="*/ 5501613 w 6613258"/>
              <a:gd name="connsiteY5" fmla="*/ 173256 h 2287912"/>
              <a:gd name="connsiteX6" fmla="*/ 6613258 w 6613258"/>
              <a:gd name="connsiteY6" fmla="*/ 905322 h 2287912"/>
              <a:gd name="connsiteX7" fmla="*/ 6019537 w 6613258"/>
              <a:gd name="connsiteY7" fmla="*/ 1805318 h 2287912"/>
              <a:gd name="connsiteX8" fmla="*/ 2224395 w 6613258"/>
              <a:gd name="connsiteY8" fmla="*/ 2029112 h 2287912"/>
              <a:gd name="connsiteX9" fmla="*/ 1345814 w 6613258"/>
              <a:gd name="connsiteY9" fmla="*/ 2287912 h 2287912"/>
              <a:gd name="connsiteX10" fmla="*/ 1350456 w 6613258"/>
              <a:gd name="connsiteY10" fmla="*/ 2033314 h 2287912"/>
              <a:gd name="connsiteX0" fmla="*/ 1352720 w 6615522"/>
              <a:gd name="connsiteY0" fmla="*/ 2033314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52720 w 6615522"/>
              <a:gd name="connsiteY10" fmla="*/ 2033314 h 2287912"/>
              <a:gd name="connsiteX0" fmla="*/ 1390545 w 6615522"/>
              <a:gd name="connsiteY0" fmla="*/ 2011281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90545 w 6615522"/>
              <a:gd name="connsiteY10" fmla="*/ 2011281 h 2287912"/>
              <a:gd name="connsiteX0" fmla="*/ 1390545 w 6615522"/>
              <a:gd name="connsiteY0" fmla="*/ 2011281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90545 w 6615522"/>
              <a:gd name="connsiteY10" fmla="*/ 2011281 h 2287912"/>
              <a:gd name="connsiteX0" fmla="*/ 1392284 w 6617261"/>
              <a:gd name="connsiteY0" fmla="*/ 2011281 h 2287912"/>
              <a:gd name="connsiteX1" fmla="*/ 606122 w 6617261"/>
              <a:gd name="connsiteY1" fmla="*/ 1728283 h 2287912"/>
              <a:gd name="connsiteX2" fmla="*/ 119174 w 6617261"/>
              <a:gd name="connsiteY2" fmla="*/ 1342580 h 2287912"/>
              <a:gd name="connsiteX3" fmla="*/ 106546 w 6617261"/>
              <a:gd name="connsiteY3" fmla="*/ 588100 h 2287912"/>
              <a:gd name="connsiteX4" fmla="*/ 1326937 w 6617261"/>
              <a:gd name="connsiteY4" fmla="*/ 26992 h 2287912"/>
              <a:gd name="connsiteX5" fmla="*/ 5505616 w 6617261"/>
              <a:gd name="connsiteY5" fmla="*/ 173256 h 2287912"/>
              <a:gd name="connsiteX6" fmla="*/ 6617261 w 6617261"/>
              <a:gd name="connsiteY6" fmla="*/ 905322 h 2287912"/>
              <a:gd name="connsiteX7" fmla="*/ 6023540 w 6617261"/>
              <a:gd name="connsiteY7" fmla="*/ 1805318 h 2287912"/>
              <a:gd name="connsiteX8" fmla="*/ 2228398 w 6617261"/>
              <a:gd name="connsiteY8" fmla="*/ 2029112 h 2287912"/>
              <a:gd name="connsiteX9" fmla="*/ 1349817 w 6617261"/>
              <a:gd name="connsiteY9" fmla="*/ 2287912 h 2287912"/>
              <a:gd name="connsiteX10" fmla="*/ 1392284 w 6617261"/>
              <a:gd name="connsiteY10" fmla="*/ 2011281 h 2287912"/>
              <a:gd name="connsiteX0" fmla="*/ 1382461 w 6607438"/>
              <a:gd name="connsiteY0" fmla="*/ 2011281 h 2287912"/>
              <a:gd name="connsiteX1" fmla="*/ 596299 w 6607438"/>
              <a:gd name="connsiteY1" fmla="*/ 1728283 h 2287912"/>
              <a:gd name="connsiteX2" fmla="*/ 134568 w 6607438"/>
              <a:gd name="connsiteY2" fmla="*/ 1291168 h 2287912"/>
              <a:gd name="connsiteX3" fmla="*/ 96723 w 6607438"/>
              <a:gd name="connsiteY3" fmla="*/ 588100 h 2287912"/>
              <a:gd name="connsiteX4" fmla="*/ 1317114 w 6607438"/>
              <a:gd name="connsiteY4" fmla="*/ 26992 h 2287912"/>
              <a:gd name="connsiteX5" fmla="*/ 5495793 w 6607438"/>
              <a:gd name="connsiteY5" fmla="*/ 173256 h 2287912"/>
              <a:gd name="connsiteX6" fmla="*/ 6607438 w 6607438"/>
              <a:gd name="connsiteY6" fmla="*/ 905322 h 2287912"/>
              <a:gd name="connsiteX7" fmla="*/ 6013717 w 6607438"/>
              <a:gd name="connsiteY7" fmla="*/ 1805318 h 2287912"/>
              <a:gd name="connsiteX8" fmla="*/ 2218575 w 6607438"/>
              <a:gd name="connsiteY8" fmla="*/ 2029112 h 2287912"/>
              <a:gd name="connsiteX9" fmla="*/ 1339994 w 6607438"/>
              <a:gd name="connsiteY9" fmla="*/ 2287912 h 2287912"/>
              <a:gd name="connsiteX10" fmla="*/ 1382461 w 6607438"/>
              <a:gd name="connsiteY10" fmla="*/ 2011281 h 2287912"/>
              <a:gd name="connsiteX0" fmla="*/ 1346619 w 6571596"/>
              <a:gd name="connsiteY0" fmla="*/ 2009705 h 2286336"/>
              <a:gd name="connsiteX1" fmla="*/ 560457 w 6571596"/>
              <a:gd name="connsiteY1" fmla="*/ 1726707 h 2286336"/>
              <a:gd name="connsiteX2" fmla="*/ 98726 w 6571596"/>
              <a:gd name="connsiteY2" fmla="*/ 1289592 h 2286336"/>
              <a:gd name="connsiteX3" fmla="*/ 111313 w 6571596"/>
              <a:gd name="connsiteY3" fmla="*/ 564490 h 2286336"/>
              <a:gd name="connsiteX4" fmla="*/ 1281272 w 6571596"/>
              <a:gd name="connsiteY4" fmla="*/ 25416 h 2286336"/>
              <a:gd name="connsiteX5" fmla="*/ 5459951 w 6571596"/>
              <a:gd name="connsiteY5" fmla="*/ 171680 h 2286336"/>
              <a:gd name="connsiteX6" fmla="*/ 6571596 w 6571596"/>
              <a:gd name="connsiteY6" fmla="*/ 903746 h 2286336"/>
              <a:gd name="connsiteX7" fmla="*/ 5977875 w 6571596"/>
              <a:gd name="connsiteY7" fmla="*/ 1803742 h 2286336"/>
              <a:gd name="connsiteX8" fmla="*/ 2182733 w 6571596"/>
              <a:gd name="connsiteY8" fmla="*/ 2027536 h 2286336"/>
              <a:gd name="connsiteX9" fmla="*/ 1304152 w 6571596"/>
              <a:gd name="connsiteY9" fmla="*/ 2286336 h 2286336"/>
              <a:gd name="connsiteX10" fmla="*/ 1346619 w 6571596"/>
              <a:gd name="connsiteY10" fmla="*/ 2009705 h 2286336"/>
              <a:gd name="connsiteX0" fmla="*/ 1335993 w 6560970"/>
              <a:gd name="connsiteY0" fmla="*/ 2009705 h 2286336"/>
              <a:gd name="connsiteX1" fmla="*/ 549831 w 6560970"/>
              <a:gd name="connsiteY1" fmla="*/ 1726707 h 2286336"/>
              <a:gd name="connsiteX2" fmla="*/ 88100 w 6560970"/>
              <a:gd name="connsiteY2" fmla="*/ 1289592 h 2286336"/>
              <a:gd name="connsiteX3" fmla="*/ 100687 w 6560970"/>
              <a:gd name="connsiteY3" fmla="*/ 564490 h 2286336"/>
              <a:gd name="connsiteX4" fmla="*/ 1270646 w 6560970"/>
              <a:gd name="connsiteY4" fmla="*/ 25416 h 2286336"/>
              <a:gd name="connsiteX5" fmla="*/ 5449325 w 6560970"/>
              <a:gd name="connsiteY5" fmla="*/ 171680 h 2286336"/>
              <a:gd name="connsiteX6" fmla="*/ 6560970 w 6560970"/>
              <a:gd name="connsiteY6" fmla="*/ 903746 h 2286336"/>
              <a:gd name="connsiteX7" fmla="*/ 5967249 w 6560970"/>
              <a:gd name="connsiteY7" fmla="*/ 1803742 h 2286336"/>
              <a:gd name="connsiteX8" fmla="*/ 2172107 w 6560970"/>
              <a:gd name="connsiteY8" fmla="*/ 2027536 h 2286336"/>
              <a:gd name="connsiteX9" fmla="*/ 1293526 w 6560970"/>
              <a:gd name="connsiteY9" fmla="*/ 2286336 h 2286336"/>
              <a:gd name="connsiteX10" fmla="*/ 1335993 w 6560970"/>
              <a:gd name="connsiteY10" fmla="*/ 2009705 h 2286336"/>
              <a:gd name="connsiteX0" fmla="*/ 1320449 w 6545426"/>
              <a:gd name="connsiteY0" fmla="*/ 2009705 h 2286336"/>
              <a:gd name="connsiteX1" fmla="*/ 534287 w 6545426"/>
              <a:gd name="connsiteY1" fmla="*/ 1726707 h 2286336"/>
              <a:gd name="connsiteX2" fmla="*/ 72556 w 6545426"/>
              <a:gd name="connsiteY2" fmla="*/ 1289592 h 2286336"/>
              <a:gd name="connsiteX3" fmla="*/ 85143 w 6545426"/>
              <a:gd name="connsiteY3" fmla="*/ 564490 h 2286336"/>
              <a:gd name="connsiteX4" fmla="*/ 1255102 w 6545426"/>
              <a:gd name="connsiteY4" fmla="*/ 25416 h 2286336"/>
              <a:gd name="connsiteX5" fmla="*/ 5433781 w 6545426"/>
              <a:gd name="connsiteY5" fmla="*/ 171680 h 2286336"/>
              <a:gd name="connsiteX6" fmla="*/ 6545426 w 6545426"/>
              <a:gd name="connsiteY6" fmla="*/ 903746 h 2286336"/>
              <a:gd name="connsiteX7" fmla="*/ 5951705 w 6545426"/>
              <a:gd name="connsiteY7" fmla="*/ 1803742 h 2286336"/>
              <a:gd name="connsiteX8" fmla="*/ 2156563 w 6545426"/>
              <a:gd name="connsiteY8" fmla="*/ 2027536 h 2286336"/>
              <a:gd name="connsiteX9" fmla="*/ 1277982 w 6545426"/>
              <a:gd name="connsiteY9" fmla="*/ 2286336 h 2286336"/>
              <a:gd name="connsiteX10" fmla="*/ 1320449 w 6545426"/>
              <a:gd name="connsiteY10" fmla="*/ 2009705 h 2286336"/>
              <a:gd name="connsiteX0" fmla="*/ 1350191 w 6575168"/>
              <a:gd name="connsiteY0" fmla="*/ 2028838 h 2305469"/>
              <a:gd name="connsiteX1" fmla="*/ 564029 w 6575168"/>
              <a:gd name="connsiteY1" fmla="*/ 1745840 h 2305469"/>
              <a:gd name="connsiteX2" fmla="*/ 102298 w 6575168"/>
              <a:gd name="connsiteY2" fmla="*/ 1308725 h 2305469"/>
              <a:gd name="connsiteX3" fmla="*/ 114885 w 6575168"/>
              <a:gd name="connsiteY3" fmla="*/ 583623 h 2305469"/>
              <a:gd name="connsiteX4" fmla="*/ 1335277 w 6575168"/>
              <a:gd name="connsiteY4" fmla="*/ 22515 h 2305469"/>
              <a:gd name="connsiteX5" fmla="*/ 5463523 w 6575168"/>
              <a:gd name="connsiteY5" fmla="*/ 190813 h 2305469"/>
              <a:gd name="connsiteX6" fmla="*/ 6575168 w 6575168"/>
              <a:gd name="connsiteY6" fmla="*/ 922879 h 2305469"/>
              <a:gd name="connsiteX7" fmla="*/ 5981447 w 6575168"/>
              <a:gd name="connsiteY7" fmla="*/ 1822875 h 2305469"/>
              <a:gd name="connsiteX8" fmla="*/ 2186305 w 6575168"/>
              <a:gd name="connsiteY8" fmla="*/ 2046669 h 2305469"/>
              <a:gd name="connsiteX9" fmla="*/ 1307724 w 6575168"/>
              <a:gd name="connsiteY9" fmla="*/ 2305469 h 2305469"/>
              <a:gd name="connsiteX10" fmla="*/ 1350191 w 6575168"/>
              <a:gd name="connsiteY10" fmla="*/ 2028838 h 2305469"/>
              <a:gd name="connsiteX0" fmla="*/ 1350191 w 6575168"/>
              <a:gd name="connsiteY0" fmla="*/ 2028838 h 2305469"/>
              <a:gd name="connsiteX1" fmla="*/ 564029 w 6575168"/>
              <a:gd name="connsiteY1" fmla="*/ 1745840 h 2305469"/>
              <a:gd name="connsiteX2" fmla="*/ 102298 w 6575168"/>
              <a:gd name="connsiteY2" fmla="*/ 1308725 h 2305469"/>
              <a:gd name="connsiteX3" fmla="*/ 114885 w 6575168"/>
              <a:gd name="connsiteY3" fmla="*/ 583623 h 2305469"/>
              <a:gd name="connsiteX4" fmla="*/ 1335277 w 6575168"/>
              <a:gd name="connsiteY4" fmla="*/ 22515 h 2305469"/>
              <a:gd name="connsiteX5" fmla="*/ 5463523 w 6575168"/>
              <a:gd name="connsiteY5" fmla="*/ 190813 h 2305469"/>
              <a:gd name="connsiteX6" fmla="*/ 6575168 w 6575168"/>
              <a:gd name="connsiteY6" fmla="*/ 922879 h 2305469"/>
              <a:gd name="connsiteX7" fmla="*/ 5981447 w 6575168"/>
              <a:gd name="connsiteY7" fmla="*/ 1822875 h 2305469"/>
              <a:gd name="connsiteX8" fmla="*/ 2186305 w 6575168"/>
              <a:gd name="connsiteY8" fmla="*/ 2046669 h 2305469"/>
              <a:gd name="connsiteX9" fmla="*/ 1307724 w 6575168"/>
              <a:gd name="connsiteY9" fmla="*/ 2305469 h 2305469"/>
              <a:gd name="connsiteX10" fmla="*/ 1350191 w 6575168"/>
              <a:gd name="connsiteY10" fmla="*/ 2028838 h 2305469"/>
              <a:gd name="connsiteX0" fmla="*/ 1261706 w 6486683"/>
              <a:gd name="connsiteY0" fmla="*/ 2028838 h 2305469"/>
              <a:gd name="connsiteX1" fmla="*/ 475544 w 6486683"/>
              <a:gd name="connsiteY1" fmla="*/ 1745840 h 2305469"/>
              <a:gd name="connsiteX2" fmla="*/ 26400 w 6486683"/>
              <a:gd name="connsiteY2" fmla="*/ 583623 h 2305469"/>
              <a:gd name="connsiteX3" fmla="*/ 1246792 w 6486683"/>
              <a:gd name="connsiteY3" fmla="*/ 22515 h 2305469"/>
              <a:gd name="connsiteX4" fmla="*/ 5375038 w 6486683"/>
              <a:gd name="connsiteY4" fmla="*/ 190813 h 2305469"/>
              <a:gd name="connsiteX5" fmla="*/ 6486683 w 6486683"/>
              <a:gd name="connsiteY5" fmla="*/ 922879 h 2305469"/>
              <a:gd name="connsiteX6" fmla="*/ 5892962 w 6486683"/>
              <a:gd name="connsiteY6" fmla="*/ 1822875 h 2305469"/>
              <a:gd name="connsiteX7" fmla="*/ 2097820 w 6486683"/>
              <a:gd name="connsiteY7" fmla="*/ 2046669 h 2305469"/>
              <a:gd name="connsiteX8" fmla="*/ 1219239 w 6486683"/>
              <a:gd name="connsiteY8" fmla="*/ 2305469 h 2305469"/>
              <a:gd name="connsiteX9" fmla="*/ 1261706 w 6486683"/>
              <a:gd name="connsiteY9" fmla="*/ 2028838 h 2305469"/>
              <a:gd name="connsiteX0" fmla="*/ 1278912 w 6503889"/>
              <a:gd name="connsiteY0" fmla="*/ 2028838 h 2305469"/>
              <a:gd name="connsiteX1" fmla="*/ 366669 w 6503889"/>
              <a:gd name="connsiteY1" fmla="*/ 1650360 h 2305469"/>
              <a:gd name="connsiteX2" fmla="*/ 43606 w 6503889"/>
              <a:gd name="connsiteY2" fmla="*/ 583623 h 2305469"/>
              <a:gd name="connsiteX3" fmla="*/ 1263998 w 6503889"/>
              <a:gd name="connsiteY3" fmla="*/ 22515 h 2305469"/>
              <a:gd name="connsiteX4" fmla="*/ 5392244 w 6503889"/>
              <a:gd name="connsiteY4" fmla="*/ 190813 h 2305469"/>
              <a:gd name="connsiteX5" fmla="*/ 6503889 w 6503889"/>
              <a:gd name="connsiteY5" fmla="*/ 922879 h 2305469"/>
              <a:gd name="connsiteX6" fmla="*/ 5910168 w 6503889"/>
              <a:gd name="connsiteY6" fmla="*/ 1822875 h 2305469"/>
              <a:gd name="connsiteX7" fmla="*/ 2115026 w 6503889"/>
              <a:gd name="connsiteY7" fmla="*/ 2046669 h 2305469"/>
              <a:gd name="connsiteX8" fmla="*/ 1236445 w 6503889"/>
              <a:gd name="connsiteY8" fmla="*/ 2305469 h 2305469"/>
              <a:gd name="connsiteX9" fmla="*/ 1278912 w 6503889"/>
              <a:gd name="connsiteY9" fmla="*/ 2028838 h 2305469"/>
              <a:gd name="connsiteX0" fmla="*/ 1306915 w 6531892"/>
              <a:gd name="connsiteY0" fmla="*/ 2028838 h 2305469"/>
              <a:gd name="connsiteX1" fmla="*/ 268591 w 6531892"/>
              <a:gd name="connsiteY1" fmla="*/ 1643015 h 2305469"/>
              <a:gd name="connsiteX2" fmla="*/ 71609 w 6531892"/>
              <a:gd name="connsiteY2" fmla="*/ 583623 h 2305469"/>
              <a:gd name="connsiteX3" fmla="*/ 1292001 w 6531892"/>
              <a:gd name="connsiteY3" fmla="*/ 22515 h 2305469"/>
              <a:gd name="connsiteX4" fmla="*/ 5420247 w 6531892"/>
              <a:gd name="connsiteY4" fmla="*/ 190813 h 2305469"/>
              <a:gd name="connsiteX5" fmla="*/ 6531892 w 6531892"/>
              <a:gd name="connsiteY5" fmla="*/ 922879 h 2305469"/>
              <a:gd name="connsiteX6" fmla="*/ 5938171 w 6531892"/>
              <a:gd name="connsiteY6" fmla="*/ 1822875 h 2305469"/>
              <a:gd name="connsiteX7" fmla="*/ 2143029 w 6531892"/>
              <a:gd name="connsiteY7" fmla="*/ 2046669 h 2305469"/>
              <a:gd name="connsiteX8" fmla="*/ 1264448 w 6531892"/>
              <a:gd name="connsiteY8" fmla="*/ 2305469 h 2305469"/>
              <a:gd name="connsiteX9" fmla="*/ 1306915 w 6531892"/>
              <a:gd name="connsiteY9" fmla="*/ 2028838 h 2305469"/>
              <a:gd name="connsiteX0" fmla="*/ 1322733 w 6547710"/>
              <a:gd name="connsiteY0" fmla="*/ 2028838 h 2305469"/>
              <a:gd name="connsiteX1" fmla="*/ 284409 w 6547710"/>
              <a:gd name="connsiteY1" fmla="*/ 1643015 h 2305469"/>
              <a:gd name="connsiteX2" fmla="*/ 87427 w 6547710"/>
              <a:gd name="connsiteY2" fmla="*/ 583623 h 2305469"/>
              <a:gd name="connsiteX3" fmla="*/ 1307819 w 6547710"/>
              <a:gd name="connsiteY3" fmla="*/ 22515 h 2305469"/>
              <a:gd name="connsiteX4" fmla="*/ 5436065 w 6547710"/>
              <a:gd name="connsiteY4" fmla="*/ 190813 h 2305469"/>
              <a:gd name="connsiteX5" fmla="*/ 6547710 w 6547710"/>
              <a:gd name="connsiteY5" fmla="*/ 922879 h 2305469"/>
              <a:gd name="connsiteX6" fmla="*/ 5953989 w 6547710"/>
              <a:gd name="connsiteY6" fmla="*/ 1822875 h 2305469"/>
              <a:gd name="connsiteX7" fmla="*/ 2158847 w 6547710"/>
              <a:gd name="connsiteY7" fmla="*/ 2046669 h 2305469"/>
              <a:gd name="connsiteX8" fmla="*/ 1280266 w 6547710"/>
              <a:gd name="connsiteY8" fmla="*/ 2305469 h 2305469"/>
              <a:gd name="connsiteX9" fmla="*/ 1322733 w 6547710"/>
              <a:gd name="connsiteY9" fmla="*/ 2028838 h 2305469"/>
              <a:gd name="connsiteX0" fmla="*/ 1350725 w 6575702"/>
              <a:gd name="connsiteY0" fmla="*/ 2028838 h 2305469"/>
              <a:gd name="connsiteX1" fmla="*/ 312401 w 6575702"/>
              <a:gd name="connsiteY1" fmla="*/ 1643015 h 2305469"/>
              <a:gd name="connsiteX2" fmla="*/ 115419 w 6575702"/>
              <a:gd name="connsiteY2" fmla="*/ 583623 h 2305469"/>
              <a:gd name="connsiteX3" fmla="*/ 1335811 w 6575702"/>
              <a:gd name="connsiteY3" fmla="*/ 22515 h 2305469"/>
              <a:gd name="connsiteX4" fmla="*/ 5464057 w 6575702"/>
              <a:gd name="connsiteY4" fmla="*/ 190813 h 2305469"/>
              <a:gd name="connsiteX5" fmla="*/ 6575702 w 6575702"/>
              <a:gd name="connsiteY5" fmla="*/ 922879 h 2305469"/>
              <a:gd name="connsiteX6" fmla="*/ 5981981 w 6575702"/>
              <a:gd name="connsiteY6" fmla="*/ 1822875 h 2305469"/>
              <a:gd name="connsiteX7" fmla="*/ 2186839 w 6575702"/>
              <a:gd name="connsiteY7" fmla="*/ 2046669 h 2305469"/>
              <a:gd name="connsiteX8" fmla="*/ 1308258 w 6575702"/>
              <a:gd name="connsiteY8" fmla="*/ 2305469 h 2305469"/>
              <a:gd name="connsiteX9" fmla="*/ 1350725 w 6575702"/>
              <a:gd name="connsiteY9" fmla="*/ 2028838 h 2305469"/>
              <a:gd name="connsiteX0" fmla="*/ 1334698 w 6559675"/>
              <a:gd name="connsiteY0" fmla="*/ 2033414 h 2310045"/>
              <a:gd name="connsiteX1" fmla="*/ 296374 w 6559675"/>
              <a:gd name="connsiteY1" fmla="*/ 1647591 h 2310045"/>
              <a:gd name="connsiteX2" fmla="*/ 99392 w 6559675"/>
              <a:gd name="connsiteY2" fmla="*/ 654301 h 2310045"/>
              <a:gd name="connsiteX3" fmla="*/ 1319784 w 6559675"/>
              <a:gd name="connsiteY3" fmla="*/ 27091 h 2310045"/>
              <a:gd name="connsiteX4" fmla="*/ 5448030 w 6559675"/>
              <a:gd name="connsiteY4" fmla="*/ 195389 h 2310045"/>
              <a:gd name="connsiteX5" fmla="*/ 6559675 w 6559675"/>
              <a:gd name="connsiteY5" fmla="*/ 927455 h 2310045"/>
              <a:gd name="connsiteX6" fmla="*/ 5965954 w 6559675"/>
              <a:gd name="connsiteY6" fmla="*/ 1827451 h 2310045"/>
              <a:gd name="connsiteX7" fmla="*/ 2170812 w 6559675"/>
              <a:gd name="connsiteY7" fmla="*/ 2051245 h 2310045"/>
              <a:gd name="connsiteX8" fmla="*/ 1292231 w 6559675"/>
              <a:gd name="connsiteY8" fmla="*/ 2310045 h 2310045"/>
              <a:gd name="connsiteX9" fmla="*/ 1334698 w 6559675"/>
              <a:gd name="connsiteY9" fmla="*/ 2033414 h 2310045"/>
              <a:gd name="connsiteX0" fmla="*/ 1387100 w 6612077"/>
              <a:gd name="connsiteY0" fmla="*/ 2036495 h 2313126"/>
              <a:gd name="connsiteX1" fmla="*/ 348776 w 6612077"/>
              <a:gd name="connsiteY1" fmla="*/ 1650672 h 2313126"/>
              <a:gd name="connsiteX2" fmla="*/ 88753 w 6612077"/>
              <a:gd name="connsiteY2" fmla="*/ 701450 h 2313126"/>
              <a:gd name="connsiteX3" fmla="*/ 1372186 w 6612077"/>
              <a:gd name="connsiteY3" fmla="*/ 30172 h 2313126"/>
              <a:gd name="connsiteX4" fmla="*/ 5500432 w 6612077"/>
              <a:gd name="connsiteY4" fmla="*/ 198470 h 2313126"/>
              <a:gd name="connsiteX5" fmla="*/ 6612077 w 6612077"/>
              <a:gd name="connsiteY5" fmla="*/ 930536 h 2313126"/>
              <a:gd name="connsiteX6" fmla="*/ 6018356 w 6612077"/>
              <a:gd name="connsiteY6" fmla="*/ 1830532 h 2313126"/>
              <a:gd name="connsiteX7" fmla="*/ 2223214 w 6612077"/>
              <a:gd name="connsiteY7" fmla="*/ 2054326 h 2313126"/>
              <a:gd name="connsiteX8" fmla="*/ 1344633 w 6612077"/>
              <a:gd name="connsiteY8" fmla="*/ 2313126 h 2313126"/>
              <a:gd name="connsiteX9" fmla="*/ 1387100 w 6612077"/>
              <a:gd name="connsiteY9" fmla="*/ 2036495 h 2313126"/>
              <a:gd name="connsiteX0" fmla="*/ 1391247 w 6616224"/>
              <a:gd name="connsiteY0" fmla="*/ 2036495 h 2313126"/>
              <a:gd name="connsiteX1" fmla="*/ 352923 w 6616224"/>
              <a:gd name="connsiteY1" fmla="*/ 1650672 h 2313126"/>
              <a:gd name="connsiteX2" fmla="*/ 92900 w 6616224"/>
              <a:gd name="connsiteY2" fmla="*/ 701450 h 2313126"/>
              <a:gd name="connsiteX3" fmla="*/ 1376333 w 6616224"/>
              <a:gd name="connsiteY3" fmla="*/ 30172 h 2313126"/>
              <a:gd name="connsiteX4" fmla="*/ 5504579 w 6616224"/>
              <a:gd name="connsiteY4" fmla="*/ 198470 h 2313126"/>
              <a:gd name="connsiteX5" fmla="*/ 6616224 w 6616224"/>
              <a:gd name="connsiteY5" fmla="*/ 930536 h 2313126"/>
              <a:gd name="connsiteX6" fmla="*/ 6022503 w 6616224"/>
              <a:gd name="connsiteY6" fmla="*/ 1830532 h 2313126"/>
              <a:gd name="connsiteX7" fmla="*/ 2227361 w 6616224"/>
              <a:gd name="connsiteY7" fmla="*/ 2054326 h 2313126"/>
              <a:gd name="connsiteX8" fmla="*/ 1348780 w 6616224"/>
              <a:gd name="connsiteY8" fmla="*/ 2313126 h 2313126"/>
              <a:gd name="connsiteX9" fmla="*/ 1391247 w 6616224"/>
              <a:gd name="connsiteY9" fmla="*/ 2036495 h 2313126"/>
              <a:gd name="connsiteX0" fmla="*/ 1389139 w 6614116"/>
              <a:gd name="connsiteY0" fmla="*/ 2036495 h 2313126"/>
              <a:gd name="connsiteX1" fmla="*/ 350815 w 6614116"/>
              <a:gd name="connsiteY1" fmla="*/ 1650672 h 2313126"/>
              <a:gd name="connsiteX2" fmla="*/ 90792 w 6614116"/>
              <a:gd name="connsiteY2" fmla="*/ 701450 h 2313126"/>
              <a:gd name="connsiteX3" fmla="*/ 1374225 w 6614116"/>
              <a:gd name="connsiteY3" fmla="*/ 30172 h 2313126"/>
              <a:gd name="connsiteX4" fmla="*/ 5502471 w 6614116"/>
              <a:gd name="connsiteY4" fmla="*/ 198470 h 2313126"/>
              <a:gd name="connsiteX5" fmla="*/ 6614116 w 6614116"/>
              <a:gd name="connsiteY5" fmla="*/ 930536 h 2313126"/>
              <a:gd name="connsiteX6" fmla="*/ 6020395 w 6614116"/>
              <a:gd name="connsiteY6" fmla="*/ 1830532 h 2313126"/>
              <a:gd name="connsiteX7" fmla="*/ 2225253 w 6614116"/>
              <a:gd name="connsiteY7" fmla="*/ 2054326 h 2313126"/>
              <a:gd name="connsiteX8" fmla="*/ 1346672 w 6614116"/>
              <a:gd name="connsiteY8" fmla="*/ 2313126 h 2313126"/>
              <a:gd name="connsiteX9" fmla="*/ 1389139 w 6614116"/>
              <a:gd name="connsiteY9" fmla="*/ 2036495 h 2313126"/>
              <a:gd name="connsiteX0" fmla="*/ 1389139 w 6614116"/>
              <a:gd name="connsiteY0" fmla="*/ 2036495 h 2313126"/>
              <a:gd name="connsiteX1" fmla="*/ 350815 w 6614116"/>
              <a:gd name="connsiteY1" fmla="*/ 1650672 h 2313126"/>
              <a:gd name="connsiteX2" fmla="*/ 90792 w 6614116"/>
              <a:gd name="connsiteY2" fmla="*/ 701450 h 2313126"/>
              <a:gd name="connsiteX3" fmla="*/ 1374225 w 6614116"/>
              <a:gd name="connsiteY3" fmla="*/ 30172 h 2313126"/>
              <a:gd name="connsiteX4" fmla="*/ 5502471 w 6614116"/>
              <a:gd name="connsiteY4" fmla="*/ 198470 h 2313126"/>
              <a:gd name="connsiteX5" fmla="*/ 6614116 w 6614116"/>
              <a:gd name="connsiteY5" fmla="*/ 930536 h 2313126"/>
              <a:gd name="connsiteX6" fmla="*/ 6020395 w 6614116"/>
              <a:gd name="connsiteY6" fmla="*/ 1830532 h 2313126"/>
              <a:gd name="connsiteX7" fmla="*/ 2225253 w 6614116"/>
              <a:gd name="connsiteY7" fmla="*/ 2054326 h 2313126"/>
              <a:gd name="connsiteX8" fmla="*/ 1346672 w 6614116"/>
              <a:gd name="connsiteY8" fmla="*/ 2313126 h 2313126"/>
              <a:gd name="connsiteX9" fmla="*/ 1389139 w 6614116"/>
              <a:gd name="connsiteY9" fmla="*/ 2036495 h 2313126"/>
              <a:gd name="connsiteX0" fmla="*/ 1438885 w 6613429"/>
              <a:gd name="connsiteY0" fmla="*/ 2029150 h 2313126"/>
              <a:gd name="connsiteX1" fmla="*/ 350128 w 6613429"/>
              <a:gd name="connsiteY1" fmla="*/ 1650672 h 2313126"/>
              <a:gd name="connsiteX2" fmla="*/ 90105 w 6613429"/>
              <a:gd name="connsiteY2" fmla="*/ 701450 h 2313126"/>
              <a:gd name="connsiteX3" fmla="*/ 1373538 w 6613429"/>
              <a:gd name="connsiteY3" fmla="*/ 30172 h 2313126"/>
              <a:gd name="connsiteX4" fmla="*/ 5501784 w 6613429"/>
              <a:gd name="connsiteY4" fmla="*/ 198470 h 2313126"/>
              <a:gd name="connsiteX5" fmla="*/ 6613429 w 6613429"/>
              <a:gd name="connsiteY5" fmla="*/ 930536 h 2313126"/>
              <a:gd name="connsiteX6" fmla="*/ 6019708 w 6613429"/>
              <a:gd name="connsiteY6" fmla="*/ 1830532 h 2313126"/>
              <a:gd name="connsiteX7" fmla="*/ 2224566 w 6613429"/>
              <a:gd name="connsiteY7" fmla="*/ 2054326 h 2313126"/>
              <a:gd name="connsiteX8" fmla="*/ 1345985 w 6613429"/>
              <a:gd name="connsiteY8" fmla="*/ 2313126 h 2313126"/>
              <a:gd name="connsiteX9" fmla="*/ 1438885 w 6613429"/>
              <a:gd name="connsiteY9" fmla="*/ 2029150 h 2313126"/>
              <a:gd name="connsiteX0" fmla="*/ 1411781 w 6586325"/>
              <a:gd name="connsiteY0" fmla="*/ 2029150 h 2313126"/>
              <a:gd name="connsiteX1" fmla="*/ 323024 w 6586325"/>
              <a:gd name="connsiteY1" fmla="*/ 1650672 h 2313126"/>
              <a:gd name="connsiteX2" fmla="*/ 63001 w 6586325"/>
              <a:gd name="connsiteY2" fmla="*/ 701450 h 2313126"/>
              <a:gd name="connsiteX3" fmla="*/ 1346434 w 6586325"/>
              <a:gd name="connsiteY3" fmla="*/ 30172 h 2313126"/>
              <a:gd name="connsiteX4" fmla="*/ 5474680 w 6586325"/>
              <a:gd name="connsiteY4" fmla="*/ 198470 h 2313126"/>
              <a:gd name="connsiteX5" fmla="*/ 6586325 w 6586325"/>
              <a:gd name="connsiteY5" fmla="*/ 930536 h 2313126"/>
              <a:gd name="connsiteX6" fmla="*/ 5992604 w 6586325"/>
              <a:gd name="connsiteY6" fmla="*/ 1830532 h 2313126"/>
              <a:gd name="connsiteX7" fmla="*/ 2197462 w 6586325"/>
              <a:gd name="connsiteY7" fmla="*/ 2054326 h 2313126"/>
              <a:gd name="connsiteX8" fmla="*/ 1318881 w 6586325"/>
              <a:gd name="connsiteY8" fmla="*/ 2313126 h 2313126"/>
              <a:gd name="connsiteX9" fmla="*/ 1411781 w 6586325"/>
              <a:gd name="connsiteY9" fmla="*/ 2029150 h 2313126"/>
              <a:gd name="connsiteX0" fmla="*/ 1422251 w 6596795"/>
              <a:gd name="connsiteY0" fmla="*/ 2029150 h 2313126"/>
              <a:gd name="connsiteX1" fmla="*/ 333494 w 6596795"/>
              <a:gd name="connsiteY1" fmla="*/ 1650672 h 2313126"/>
              <a:gd name="connsiteX2" fmla="*/ 73471 w 6596795"/>
              <a:gd name="connsiteY2" fmla="*/ 701450 h 2313126"/>
              <a:gd name="connsiteX3" fmla="*/ 1356904 w 6596795"/>
              <a:gd name="connsiteY3" fmla="*/ 30172 h 2313126"/>
              <a:gd name="connsiteX4" fmla="*/ 5485150 w 6596795"/>
              <a:gd name="connsiteY4" fmla="*/ 198470 h 2313126"/>
              <a:gd name="connsiteX5" fmla="*/ 6596795 w 6596795"/>
              <a:gd name="connsiteY5" fmla="*/ 930536 h 2313126"/>
              <a:gd name="connsiteX6" fmla="*/ 6003074 w 6596795"/>
              <a:gd name="connsiteY6" fmla="*/ 1830532 h 2313126"/>
              <a:gd name="connsiteX7" fmla="*/ 2207932 w 6596795"/>
              <a:gd name="connsiteY7" fmla="*/ 2054326 h 2313126"/>
              <a:gd name="connsiteX8" fmla="*/ 1329351 w 6596795"/>
              <a:gd name="connsiteY8" fmla="*/ 2313126 h 2313126"/>
              <a:gd name="connsiteX9" fmla="*/ 1422251 w 6596795"/>
              <a:gd name="connsiteY9" fmla="*/ 2029150 h 2313126"/>
              <a:gd name="connsiteX0" fmla="*/ 1427107 w 6601651"/>
              <a:gd name="connsiteY0" fmla="*/ 2029150 h 2313126"/>
              <a:gd name="connsiteX1" fmla="*/ 338350 w 6601651"/>
              <a:gd name="connsiteY1" fmla="*/ 1650672 h 2313126"/>
              <a:gd name="connsiteX2" fmla="*/ 78327 w 6601651"/>
              <a:gd name="connsiteY2" fmla="*/ 701450 h 2313126"/>
              <a:gd name="connsiteX3" fmla="*/ 1361760 w 6601651"/>
              <a:gd name="connsiteY3" fmla="*/ 30172 h 2313126"/>
              <a:gd name="connsiteX4" fmla="*/ 5490006 w 6601651"/>
              <a:gd name="connsiteY4" fmla="*/ 198470 h 2313126"/>
              <a:gd name="connsiteX5" fmla="*/ 6601651 w 6601651"/>
              <a:gd name="connsiteY5" fmla="*/ 930536 h 2313126"/>
              <a:gd name="connsiteX6" fmla="*/ 6007930 w 6601651"/>
              <a:gd name="connsiteY6" fmla="*/ 1830532 h 2313126"/>
              <a:gd name="connsiteX7" fmla="*/ 2212788 w 6601651"/>
              <a:gd name="connsiteY7" fmla="*/ 2054326 h 2313126"/>
              <a:gd name="connsiteX8" fmla="*/ 1334207 w 6601651"/>
              <a:gd name="connsiteY8" fmla="*/ 2313126 h 2313126"/>
              <a:gd name="connsiteX9" fmla="*/ 1427107 w 6601651"/>
              <a:gd name="connsiteY9" fmla="*/ 2029150 h 2313126"/>
              <a:gd name="connsiteX0" fmla="*/ 1438040 w 6612584"/>
              <a:gd name="connsiteY0" fmla="*/ 2029150 h 2313126"/>
              <a:gd name="connsiteX1" fmla="*/ 349283 w 6612584"/>
              <a:gd name="connsiteY1" fmla="*/ 1650672 h 2313126"/>
              <a:gd name="connsiteX2" fmla="*/ 89260 w 6612584"/>
              <a:gd name="connsiteY2" fmla="*/ 701450 h 2313126"/>
              <a:gd name="connsiteX3" fmla="*/ 1372693 w 6612584"/>
              <a:gd name="connsiteY3" fmla="*/ 30172 h 2313126"/>
              <a:gd name="connsiteX4" fmla="*/ 5500939 w 6612584"/>
              <a:gd name="connsiteY4" fmla="*/ 198470 h 2313126"/>
              <a:gd name="connsiteX5" fmla="*/ 6612584 w 6612584"/>
              <a:gd name="connsiteY5" fmla="*/ 930536 h 2313126"/>
              <a:gd name="connsiteX6" fmla="*/ 6018863 w 6612584"/>
              <a:gd name="connsiteY6" fmla="*/ 1830532 h 2313126"/>
              <a:gd name="connsiteX7" fmla="*/ 2223721 w 6612584"/>
              <a:gd name="connsiteY7" fmla="*/ 2054326 h 2313126"/>
              <a:gd name="connsiteX8" fmla="*/ 1345140 w 6612584"/>
              <a:gd name="connsiteY8" fmla="*/ 2313126 h 2313126"/>
              <a:gd name="connsiteX9" fmla="*/ 1438040 w 6612584"/>
              <a:gd name="connsiteY9" fmla="*/ 2029150 h 2313126"/>
              <a:gd name="connsiteX0" fmla="*/ 1438040 w 6612584"/>
              <a:gd name="connsiteY0" fmla="*/ 2029150 h 2313126"/>
              <a:gd name="connsiteX1" fmla="*/ 349283 w 6612584"/>
              <a:gd name="connsiteY1" fmla="*/ 1650672 h 2313126"/>
              <a:gd name="connsiteX2" fmla="*/ 89260 w 6612584"/>
              <a:gd name="connsiteY2" fmla="*/ 701450 h 2313126"/>
              <a:gd name="connsiteX3" fmla="*/ 1372693 w 6612584"/>
              <a:gd name="connsiteY3" fmla="*/ 30172 h 2313126"/>
              <a:gd name="connsiteX4" fmla="*/ 5500939 w 6612584"/>
              <a:gd name="connsiteY4" fmla="*/ 198470 h 2313126"/>
              <a:gd name="connsiteX5" fmla="*/ 6612584 w 6612584"/>
              <a:gd name="connsiteY5" fmla="*/ 930536 h 2313126"/>
              <a:gd name="connsiteX6" fmla="*/ 6018863 w 6612584"/>
              <a:gd name="connsiteY6" fmla="*/ 1830532 h 2313126"/>
              <a:gd name="connsiteX7" fmla="*/ 2223721 w 6612584"/>
              <a:gd name="connsiteY7" fmla="*/ 2054326 h 2313126"/>
              <a:gd name="connsiteX8" fmla="*/ 1345140 w 6612584"/>
              <a:gd name="connsiteY8" fmla="*/ 2313126 h 2313126"/>
              <a:gd name="connsiteX9" fmla="*/ 1438040 w 6612584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98750 w 6597644"/>
              <a:gd name="connsiteY0" fmla="*/ 2029150 h 2313126"/>
              <a:gd name="connsiteX1" fmla="*/ 298554 w 6597644"/>
              <a:gd name="connsiteY1" fmla="*/ 1654147 h 2313126"/>
              <a:gd name="connsiteX2" fmla="*/ 74320 w 6597644"/>
              <a:gd name="connsiteY2" fmla="*/ 701450 h 2313126"/>
              <a:gd name="connsiteX3" fmla="*/ 1357753 w 6597644"/>
              <a:gd name="connsiteY3" fmla="*/ 30172 h 2313126"/>
              <a:gd name="connsiteX4" fmla="*/ 5485999 w 6597644"/>
              <a:gd name="connsiteY4" fmla="*/ 198470 h 2313126"/>
              <a:gd name="connsiteX5" fmla="*/ 6597644 w 6597644"/>
              <a:gd name="connsiteY5" fmla="*/ 930536 h 2313126"/>
              <a:gd name="connsiteX6" fmla="*/ 6003923 w 6597644"/>
              <a:gd name="connsiteY6" fmla="*/ 1830532 h 2313126"/>
              <a:gd name="connsiteX7" fmla="*/ 2208781 w 6597644"/>
              <a:gd name="connsiteY7" fmla="*/ 2054326 h 2313126"/>
              <a:gd name="connsiteX8" fmla="*/ 1330200 w 6597644"/>
              <a:gd name="connsiteY8" fmla="*/ 2313126 h 2313126"/>
              <a:gd name="connsiteX9" fmla="*/ 1498750 w 6597644"/>
              <a:gd name="connsiteY9" fmla="*/ 2029150 h 2313126"/>
              <a:gd name="connsiteX0" fmla="*/ 1499850 w 6598744"/>
              <a:gd name="connsiteY0" fmla="*/ 2029150 h 2313126"/>
              <a:gd name="connsiteX1" fmla="*/ 299654 w 6598744"/>
              <a:gd name="connsiteY1" fmla="*/ 1654147 h 2313126"/>
              <a:gd name="connsiteX2" fmla="*/ 75420 w 6598744"/>
              <a:gd name="connsiteY2" fmla="*/ 701450 h 2313126"/>
              <a:gd name="connsiteX3" fmla="*/ 1358853 w 6598744"/>
              <a:gd name="connsiteY3" fmla="*/ 30172 h 2313126"/>
              <a:gd name="connsiteX4" fmla="*/ 5487099 w 6598744"/>
              <a:gd name="connsiteY4" fmla="*/ 198470 h 2313126"/>
              <a:gd name="connsiteX5" fmla="*/ 6598744 w 6598744"/>
              <a:gd name="connsiteY5" fmla="*/ 930536 h 2313126"/>
              <a:gd name="connsiteX6" fmla="*/ 6005023 w 6598744"/>
              <a:gd name="connsiteY6" fmla="*/ 1830532 h 2313126"/>
              <a:gd name="connsiteX7" fmla="*/ 2209881 w 6598744"/>
              <a:gd name="connsiteY7" fmla="*/ 2054326 h 2313126"/>
              <a:gd name="connsiteX8" fmla="*/ 1331300 w 6598744"/>
              <a:gd name="connsiteY8" fmla="*/ 2313126 h 2313126"/>
              <a:gd name="connsiteX9" fmla="*/ 1499850 w 6598744"/>
              <a:gd name="connsiteY9" fmla="*/ 2029150 h 2313126"/>
              <a:gd name="connsiteX0" fmla="*/ 1499850 w 6598744"/>
              <a:gd name="connsiteY0" fmla="*/ 2029150 h 2313126"/>
              <a:gd name="connsiteX1" fmla="*/ 299654 w 6598744"/>
              <a:gd name="connsiteY1" fmla="*/ 1654147 h 2313126"/>
              <a:gd name="connsiteX2" fmla="*/ 75420 w 6598744"/>
              <a:gd name="connsiteY2" fmla="*/ 701450 h 2313126"/>
              <a:gd name="connsiteX3" fmla="*/ 1358853 w 6598744"/>
              <a:gd name="connsiteY3" fmla="*/ 30172 h 2313126"/>
              <a:gd name="connsiteX4" fmla="*/ 5487099 w 6598744"/>
              <a:gd name="connsiteY4" fmla="*/ 198470 h 2313126"/>
              <a:gd name="connsiteX5" fmla="*/ 6598744 w 6598744"/>
              <a:gd name="connsiteY5" fmla="*/ 930536 h 2313126"/>
              <a:gd name="connsiteX6" fmla="*/ 6005023 w 6598744"/>
              <a:gd name="connsiteY6" fmla="*/ 1830532 h 2313126"/>
              <a:gd name="connsiteX7" fmla="*/ 2209881 w 6598744"/>
              <a:gd name="connsiteY7" fmla="*/ 2054326 h 2313126"/>
              <a:gd name="connsiteX8" fmla="*/ 1331300 w 6598744"/>
              <a:gd name="connsiteY8" fmla="*/ 2313126 h 2313126"/>
              <a:gd name="connsiteX9" fmla="*/ 1499850 w 6598744"/>
              <a:gd name="connsiteY9" fmla="*/ 2029150 h 2313126"/>
              <a:gd name="connsiteX0" fmla="*/ 1506919 w 6605813"/>
              <a:gd name="connsiteY0" fmla="*/ 2029150 h 2313126"/>
              <a:gd name="connsiteX1" fmla="*/ 306723 w 6605813"/>
              <a:gd name="connsiteY1" fmla="*/ 1654147 h 2313126"/>
              <a:gd name="connsiteX2" fmla="*/ 82489 w 6605813"/>
              <a:gd name="connsiteY2" fmla="*/ 701450 h 2313126"/>
              <a:gd name="connsiteX3" fmla="*/ 1365922 w 6605813"/>
              <a:gd name="connsiteY3" fmla="*/ 30172 h 2313126"/>
              <a:gd name="connsiteX4" fmla="*/ 5494168 w 6605813"/>
              <a:gd name="connsiteY4" fmla="*/ 198470 h 2313126"/>
              <a:gd name="connsiteX5" fmla="*/ 6605813 w 6605813"/>
              <a:gd name="connsiteY5" fmla="*/ 930536 h 2313126"/>
              <a:gd name="connsiteX6" fmla="*/ 6012092 w 6605813"/>
              <a:gd name="connsiteY6" fmla="*/ 1830532 h 2313126"/>
              <a:gd name="connsiteX7" fmla="*/ 2216950 w 6605813"/>
              <a:gd name="connsiteY7" fmla="*/ 2054326 h 2313126"/>
              <a:gd name="connsiteX8" fmla="*/ 1338369 w 6605813"/>
              <a:gd name="connsiteY8" fmla="*/ 2313126 h 2313126"/>
              <a:gd name="connsiteX9" fmla="*/ 1506919 w 6605813"/>
              <a:gd name="connsiteY9" fmla="*/ 2029150 h 231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05813" h="2313126">
                <a:moveTo>
                  <a:pt x="1506919" y="2029150"/>
                </a:moveTo>
                <a:cubicBezTo>
                  <a:pt x="1417504" y="1839150"/>
                  <a:pt x="585881" y="1896278"/>
                  <a:pt x="306723" y="1654147"/>
                </a:cubicBezTo>
                <a:cubicBezTo>
                  <a:pt x="27565" y="1412016"/>
                  <a:pt x="-94044" y="972113"/>
                  <a:pt x="82489" y="701450"/>
                </a:cubicBezTo>
                <a:cubicBezTo>
                  <a:pt x="259022" y="430788"/>
                  <a:pt x="463975" y="114002"/>
                  <a:pt x="1365922" y="30172"/>
                </a:cubicBezTo>
                <a:cubicBezTo>
                  <a:pt x="2267869" y="-53658"/>
                  <a:pt x="4620853" y="48409"/>
                  <a:pt x="5494168" y="198470"/>
                </a:cubicBezTo>
                <a:cubicBezTo>
                  <a:pt x="6367483" y="348531"/>
                  <a:pt x="6547059" y="600421"/>
                  <a:pt x="6605813" y="930536"/>
                </a:cubicBezTo>
                <a:cubicBezTo>
                  <a:pt x="6583958" y="1261451"/>
                  <a:pt x="6667921" y="1584477"/>
                  <a:pt x="6012092" y="1830532"/>
                </a:cubicBezTo>
                <a:cubicBezTo>
                  <a:pt x="5356263" y="2076587"/>
                  <a:pt x="2425296" y="2046334"/>
                  <a:pt x="2216950" y="2054326"/>
                </a:cubicBezTo>
                <a:cubicBezTo>
                  <a:pt x="1882633" y="2207554"/>
                  <a:pt x="1465597" y="2294989"/>
                  <a:pt x="1338369" y="2313126"/>
                </a:cubicBezTo>
                <a:cubicBezTo>
                  <a:pt x="1524676" y="2124221"/>
                  <a:pt x="1506919" y="2029150"/>
                  <a:pt x="1506919" y="2029150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A1778E8-D24A-58FF-CF18-4FEEA7557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076" y="669450"/>
            <a:ext cx="5919064" cy="2025452"/>
          </a:xfrm>
        </p:spPr>
        <p:txBody>
          <a:bodyPr>
            <a:noAutofit/>
          </a:bodyPr>
          <a:lstStyle/>
          <a:p>
            <a:r>
              <a:rPr lang="sl-SI" sz="5400" b="0" dirty="0">
                <a:solidFill>
                  <a:srgbClr val="FF0000"/>
                </a:solidFill>
                <a:latin typeface="Mistral" panose="03090702030407020403" pitchFamily="66" charset="0"/>
                <a:ea typeface="HGSoeiKakugothicUB" panose="020B0400000000000000" pitchFamily="49" charset="-128"/>
                <a:cs typeface="TH SarabunPSK" panose="020B0500040200020003" pitchFamily="34" charset="-34"/>
              </a:rPr>
              <a:t>VABIMO VAS </a:t>
            </a:r>
            <a:r>
              <a:rPr lang="sl-SI" sz="5400" b="0" dirty="0">
                <a:solidFill>
                  <a:schemeClr val="accent6">
                    <a:lumMod val="75000"/>
                  </a:schemeClr>
                </a:solidFill>
                <a:latin typeface="Mistral" panose="03090702030407020403" pitchFamily="66" charset="0"/>
                <a:ea typeface="HGSoeiKakugothicUB" panose="020B0400000000000000" pitchFamily="49" charset="-128"/>
                <a:cs typeface="TH SarabunPSK" panose="020B0500040200020003" pitchFamily="34" charset="-34"/>
              </a:rPr>
              <a:t>NA </a:t>
            </a:r>
            <a:br>
              <a:rPr lang="sl-SI" sz="5400" b="0" dirty="0">
                <a:solidFill>
                  <a:schemeClr val="accent6">
                    <a:lumMod val="75000"/>
                  </a:schemeClr>
                </a:solidFill>
                <a:latin typeface="Mistral" panose="03090702030407020403" pitchFamily="66" charset="0"/>
                <a:ea typeface="HGSoeiKakugothicUB" panose="020B0400000000000000" pitchFamily="49" charset="-128"/>
                <a:cs typeface="TH SarabunPSK" panose="020B0500040200020003" pitchFamily="34" charset="-34"/>
              </a:rPr>
            </a:br>
            <a:r>
              <a:rPr lang="sl-SI" sz="5400" b="0" dirty="0">
                <a:solidFill>
                  <a:srgbClr val="002060"/>
                </a:solidFill>
                <a:latin typeface="Mistral" panose="03090702030407020403" pitchFamily="66" charset="0"/>
                <a:ea typeface="HGSoeiKakugothicUB" panose="020B0400000000000000" pitchFamily="49" charset="-128"/>
                <a:cs typeface="TH SarabunPSK" panose="020B0500040200020003" pitchFamily="34" charset="-34"/>
              </a:rPr>
              <a:t>DOBRODELNI TEK</a:t>
            </a:r>
            <a:r>
              <a:rPr lang="sl-SI" sz="5400" dirty="0">
                <a:solidFill>
                  <a:srgbClr val="002060"/>
                </a:solidFill>
                <a:latin typeface="Mistral" panose="03090702030407020403" pitchFamily="66" charset="0"/>
                <a:ea typeface="HGSoeiKakugothicUB" panose="020B0400000000000000" pitchFamily="49" charset="-128"/>
                <a:cs typeface="TH SarabunPSK" panose="020B0500040200020003" pitchFamily="34" charset="-34"/>
              </a:rPr>
              <a:t> </a:t>
            </a:r>
            <a:br>
              <a:rPr lang="sl-SI" dirty="0">
                <a:solidFill>
                  <a:srgbClr val="002060"/>
                </a:solidFill>
                <a:latin typeface="Mistral" panose="03090702030407020403" pitchFamily="66" charset="0"/>
                <a:ea typeface="HGSoeiKakugothicUB" panose="020B0400000000000000" pitchFamily="49" charset="-128"/>
                <a:cs typeface="TH SarabunPSK" panose="020B0500040200020003" pitchFamily="34" charset="-34"/>
              </a:rPr>
            </a:br>
            <a:r>
              <a:rPr lang="sl-SI" dirty="0">
                <a:solidFill>
                  <a:srgbClr val="002060"/>
                </a:solidFill>
                <a:latin typeface="Mistral" panose="03090702030407020403" pitchFamily="66" charset="0"/>
                <a:ea typeface="HGSoeiKakugothicUB" panose="020B0400000000000000" pitchFamily="49" charset="-128"/>
                <a:cs typeface="TH SarabunPSK" panose="020B0500040200020003" pitchFamily="34" charset="-34"/>
              </a:rPr>
              <a:t> </a:t>
            </a:r>
            <a:r>
              <a:rPr lang="sl-SI" sz="2000" dirty="0">
                <a:latin typeface="Mistral" panose="03090702030407020403" pitchFamily="66" charset="0"/>
                <a:ea typeface="HGSoeiKakugothicUB" panose="020B0400000000000000" pitchFamily="49" charset="-128"/>
                <a:cs typeface="TH SarabunPSK" panose="020B0500040200020003" pitchFamily="34" charset="-34"/>
              </a:rPr>
              <a:t>(NAMENJEN ZA NAKUP DIDAKTIČNIH IGRAČ.)</a:t>
            </a:r>
            <a:r>
              <a:rPr lang="sl-SI" dirty="0">
                <a:solidFill>
                  <a:srgbClr val="002060"/>
                </a:solidFill>
                <a:latin typeface="Mistral" panose="03090702030407020403" pitchFamily="66" charset="0"/>
                <a:ea typeface="HGSoeiKakugothicUB" panose="020B0400000000000000" pitchFamily="49" charset="-128"/>
                <a:cs typeface="TH SarabunPSK" panose="020B0500040200020003" pitchFamily="34" charset="-34"/>
              </a:rPr>
              <a:t>     </a:t>
            </a:r>
            <a:endParaRPr lang="en-SI" dirty="0">
              <a:solidFill>
                <a:schemeClr val="accent1">
                  <a:lumMod val="75000"/>
                </a:schemeClr>
              </a:solidFill>
              <a:latin typeface="Mistral" panose="03090702030407020403" pitchFamily="66" charset="0"/>
              <a:ea typeface="HGSoeiKakugothicUB" panose="020B0400000000000000" pitchFamily="49" charset="-128"/>
              <a:cs typeface="TH SarabunPSK" panose="020B0500040200020003" pitchFamily="34" charset="-34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A54E502-E41E-47D5-8AB9-683E3D3EE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4884" flipH="1">
            <a:off x="5645898" y="25325"/>
            <a:ext cx="3856838" cy="2114365"/>
          </a:xfrm>
          <a:custGeom>
            <a:avLst/>
            <a:gdLst>
              <a:gd name="connsiteX0" fmla="*/ 986774 w 5065355"/>
              <a:gd name="connsiteY0" fmla="*/ 0 h 3864077"/>
              <a:gd name="connsiteX1" fmla="*/ 1598492 w 5065355"/>
              <a:gd name="connsiteY1" fmla="*/ 571743 h 3864077"/>
              <a:gd name="connsiteX2" fmla="*/ 4623587 w 5065355"/>
              <a:gd name="connsiteY2" fmla="*/ 815032 h 3864077"/>
              <a:gd name="connsiteX3" fmla="*/ 5045794 w 5065355"/>
              <a:gd name="connsiteY3" fmla="*/ 2583837 h 3864077"/>
              <a:gd name="connsiteX4" fmla="*/ 5065097 w 5065355"/>
              <a:gd name="connsiteY4" fmla="*/ 3007422 h 3864077"/>
              <a:gd name="connsiteX5" fmla="*/ 5064540 w 5065355"/>
              <a:gd name="connsiteY5" fmla="*/ 3083457 h 3864077"/>
              <a:gd name="connsiteX6" fmla="*/ 5065355 w 5065355"/>
              <a:gd name="connsiteY6" fmla="*/ 3093208 h 3864077"/>
              <a:gd name="connsiteX7" fmla="*/ 5059336 w 5065355"/>
              <a:gd name="connsiteY7" fmla="*/ 3165214 h 3864077"/>
              <a:gd name="connsiteX8" fmla="*/ 5058896 w 5065355"/>
              <a:gd name="connsiteY8" fmla="*/ 3171406 h 3864077"/>
              <a:gd name="connsiteX9" fmla="*/ 5058773 w 5065355"/>
              <a:gd name="connsiteY9" fmla="*/ 3171941 h 3864077"/>
              <a:gd name="connsiteX10" fmla="*/ 5057188 w 5065355"/>
              <a:gd name="connsiteY10" fmla="*/ 3190910 h 3864077"/>
              <a:gd name="connsiteX11" fmla="*/ 5033762 w 5065355"/>
              <a:gd name="connsiteY11" fmla="*/ 3281910 h 3864077"/>
              <a:gd name="connsiteX12" fmla="*/ 5033487 w 5065355"/>
              <a:gd name="connsiteY12" fmla="*/ 3282522 h 3864077"/>
              <a:gd name="connsiteX13" fmla="*/ 5027369 w 5065355"/>
              <a:gd name="connsiteY13" fmla="*/ 3309275 h 3864077"/>
              <a:gd name="connsiteX14" fmla="*/ 4908386 w 5065355"/>
              <a:gd name="connsiteY14" fmla="*/ 3476562 h 3864077"/>
              <a:gd name="connsiteX15" fmla="*/ 4902444 w 5065355"/>
              <a:gd name="connsiteY15" fmla="*/ 3480940 h 3864077"/>
              <a:gd name="connsiteX16" fmla="*/ 4888108 w 5065355"/>
              <a:gd name="connsiteY16" fmla="*/ 3495204 h 3864077"/>
              <a:gd name="connsiteX17" fmla="*/ 4819819 w 5065355"/>
              <a:gd name="connsiteY17" fmla="*/ 3539901 h 3864077"/>
              <a:gd name="connsiteX18" fmla="*/ 4806748 w 5065355"/>
              <a:gd name="connsiteY18" fmla="*/ 3544794 h 3864077"/>
              <a:gd name="connsiteX19" fmla="*/ 4765129 w 5065355"/>
              <a:gd name="connsiteY19" fmla="*/ 3568040 h 3864077"/>
              <a:gd name="connsiteX20" fmla="*/ 4426673 w 5065355"/>
              <a:gd name="connsiteY20" fmla="*/ 3685984 h 3864077"/>
              <a:gd name="connsiteX21" fmla="*/ 534075 w 5065355"/>
              <a:gd name="connsiteY21" fmla="*/ 3761757 h 3864077"/>
              <a:gd name="connsiteX22" fmla="*/ 451805 w 5065355"/>
              <a:gd name="connsiteY22" fmla="*/ 3738960 h 3864077"/>
              <a:gd name="connsiteX23" fmla="*/ 417467 w 5065355"/>
              <a:gd name="connsiteY23" fmla="*/ 3743134 h 3864077"/>
              <a:gd name="connsiteX24" fmla="*/ 47039 w 5065355"/>
              <a:gd name="connsiteY24" fmla="*/ 3447046 h 3864077"/>
              <a:gd name="connsiteX25" fmla="*/ 38763 w 5065355"/>
              <a:gd name="connsiteY25" fmla="*/ 3414896 h 3864077"/>
              <a:gd name="connsiteX26" fmla="*/ 28376 w 5065355"/>
              <a:gd name="connsiteY26" fmla="*/ 3388641 h 3864077"/>
              <a:gd name="connsiteX27" fmla="*/ 14642 w 5065355"/>
              <a:gd name="connsiteY27" fmla="*/ 2681940 h 3864077"/>
              <a:gd name="connsiteX28" fmla="*/ 141525 w 5065355"/>
              <a:gd name="connsiteY28" fmla="*/ 1290513 h 3864077"/>
              <a:gd name="connsiteX29" fmla="*/ 968842 w 5065355"/>
              <a:gd name="connsiteY29" fmla="*/ 590018 h 3864077"/>
              <a:gd name="connsiteX30" fmla="*/ 986774 w 5065355"/>
              <a:gd name="connsiteY30" fmla="*/ 0 h 3864077"/>
              <a:gd name="connsiteX0" fmla="*/ 986774 w 5065355"/>
              <a:gd name="connsiteY0" fmla="*/ 0 h 3852421"/>
              <a:gd name="connsiteX1" fmla="*/ 1598492 w 5065355"/>
              <a:gd name="connsiteY1" fmla="*/ 571743 h 3852421"/>
              <a:gd name="connsiteX2" fmla="*/ 4623587 w 5065355"/>
              <a:gd name="connsiteY2" fmla="*/ 815032 h 3852421"/>
              <a:gd name="connsiteX3" fmla="*/ 5045794 w 5065355"/>
              <a:gd name="connsiteY3" fmla="*/ 2583837 h 3852421"/>
              <a:gd name="connsiteX4" fmla="*/ 5065097 w 5065355"/>
              <a:gd name="connsiteY4" fmla="*/ 3007422 h 3852421"/>
              <a:gd name="connsiteX5" fmla="*/ 5064540 w 5065355"/>
              <a:gd name="connsiteY5" fmla="*/ 3083457 h 3852421"/>
              <a:gd name="connsiteX6" fmla="*/ 5065355 w 5065355"/>
              <a:gd name="connsiteY6" fmla="*/ 3093208 h 3852421"/>
              <a:gd name="connsiteX7" fmla="*/ 5059336 w 5065355"/>
              <a:gd name="connsiteY7" fmla="*/ 3165214 h 3852421"/>
              <a:gd name="connsiteX8" fmla="*/ 5058896 w 5065355"/>
              <a:gd name="connsiteY8" fmla="*/ 3171406 h 3852421"/>
              <a:gd name="connsiteX9" fmla="*/ 5058773 w 5065355"/>
              <a:gd name="connsiteY9" fmla="*/ 3171941 h 3852421"/>
              <a:gd name="connsiteX10" fmla="*/ 5057188 w 5065355"/>
              <a:gd name="connsiteY10" fmla="*/ 3190910 h 3852421"/>
              <a:gd name="connsiteX11" fmla="*/ 5033762 w 5065355"/>
              <a:gd name="connsiteY11" fmla="*/ 3281910 h 3852421"/>
              <a:gd name="connsiteX12" fmla="*/ 5033487 w 5065355"/>
              <a:gd name="connsiteY12" fmla="*/ 3282522 h 3852421"/>
              <a:gd name="connsiteX13" fmla="*/ 5027369 w 5065355"/>
              <a:gd name="connsiteY13" fmla="*/ 3309275 h 3852421"/>
              <a:gd name="connsiteX14" fmla="*/ 4908386 w 5065355"/>
              <a:gd name="connsiteY14" fmla="*/ 3476562 h 3852421"/>
              <a:gd name="connsiteX15" fmla="*/ 4902444 w 5065355"/>
              <a:gd name="connsiteY15" fmla="*/ 3480940 h 3852421"/>
              <a:gd name="connsiteX16" fmla="*/ 4888108 w 5065355"/>
              <a:gd name="connsiteY16" fmla="*/ 3495204 h 3852421"/>
              <a:gd name="connsiteX17" fmla="*/ 4819819 w 5065355"/>
              <a:gd name="connsiteY17" fmla="*/ 3539901 h 3852421"/>
              <a:gd name="connsiteX18" fmla="*/ 4806748 w 5065355"/>
              <a:gd name="connsiteY18" fmla="*/ 3544794 h 3852421"/>
              <a:gd name="connsiteX19" fmla="*/ 4765129 w 5065355"/>
              <a:gd name="connsiteY19" fmla="*/ 3568040 h 3852421"/>
              <a:gd name="connsiteX20" fmla="*/ 4426673 w 5065355"/>
              <a:gd name="connsiteY20" fmla="*/ 3685984 h 3852421"/>
              <a:gd name="connsiteX21" fmla="*/ 904564 w 5065355"/>
              <a:gd name="connsiteY21" fmla="*/ 3793288 h 3852421"/>
              <a:gd name="connsiteX22" fmla="*/ 451805 w 5065355"/>
              <a:gd name="connsiteY22" fmla="*/ 3738960 h 3852421"/>
              <a:gd name="connsiteX23" fmla="*/ 417467 w 5065355"/>
              <a:gd name="connsiteY23" fmla="*/ 3743134 h 3852421"/>
              <a:gd name="connsiteX24" fmla="*/ 47039 w 5065355"/>
              <a:gd name="connsiteY24" fmla="*/ 3447046 h 3852421"/>
              <a:gd name="connsiteX25" fmla="*/ 38763 w 5065355"/>
              <a:gd name="connsiteY25" fmla="*/ 3414896 h 3852421"/>
              <a:gd name="connsiteX26" fmla="*/ 28376 w 5065355"/>
              <a:gd name="connsiteY26" fmla="*/ 3388641 h 3852421"/>
              <a:gd name="connsiteX27" fmla="*/ 14642 w 5065355"/>
              <a:gd name="connsiteY27" fmla="*/ 2681940 h 3852421"/>
              <a:gd name="connsiteX28" fmla="*/ 141525 w 5065355"/>
              <a:gd name="connsiteY28" fmla="*/ 1290513 h 3852421"/>
              <a:gd name="connsiteX29" fmla="*/ 968842 w 5065355"/>
              <a:gd name="connsiteY29" fmla="*/ 590018 h 3852421"/>
              <a:gd name="connsiteX30" fmla="*/ 986774 w 5065355"/>
              <a:gd name="connsiteY30" fmla="*/ 0 h 3852421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229604 w 5065355"/>
              <a:gd name="connsiteY19" fmla="*/ 3851522 h 3899315"/>
              <a:gd name="connsiteX20" fmla="*/ 904564 w 5065355"/>
              <a:gd name="connsiteY20" fmla="*/ 3793288 h 3899315"/>
              <a:gd name="connsiteX21" fmla="*/ 451805 w 5065355"/>
              <a:gd name="connsiteY21" fmla="*/ 3738960 h 3899315"/>
              <a:gd name="connsiteX22" fmla="*/ 417467 w 5065355"/>
              <a:gd name="connsiteY22" fmla="*/ 3743134 h 3899315"/>
              <a:gd name="connsiteX23" fmla="*/ 47039 w 5065355"/>
              <a:gd name="connsiteY23" fmla="*/ 3447046 h 3899315"/>
              <a:gd name="connsiteX24" fmla="*/ 38763 w 5065355"/>
              <a:gd name="connsiteY24" fmla="*/ 3414896 h 3899315"/>
              <a:gd name="connsiteX25" fmla="*/ 28376 w 5065355"/>
              <a:gd name="connsiteY25" fmla="*/ 3388641 h 3899315"/>
              <a:gd name="connsiteX26" fmla="*/ 14642 w 5065355"/>
              <a:gd name="connsiteY26" fmla="*/ 2681940 h 3899315"/>
              <a:gd name="connsiteX27" fmla="*/ 141525 w 5065355"/>
              <a:gd name="connsiteY27" fmla="*/ 1290513 h 3899315"/>
              <a:gd name="connsiteX28" fmla="*/ 968842 w 5065355"/>
              <a:gd name="connsiteY28" fmla="*/ 590018 h 3899315"/>
              <a:gd name="connsiteX29" fmla="*/ 986774 w 5065355"/>
              <a:gd name="connsiteY29" fmla="*/ 0 h 3899315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88108 w 5065355"/>
              <a:gd name="connsiteY16" fmla="*/ 3495204 h 3885853"/>
              <a:gd name="connsiteX17" fmla="*/ 4819819 w 5065355"/>
              <a:gd name="connsiteY17" fmla="*/ 3539901 h 3885853"/>
              <a:gd name="connsiteX18" fmla="*/ 4735804 w 5065355"/>
              <a:gd name="connsiteY18" fmla="*/ 3804925 h 3885853"/>
              <a:gd name="connsiteX19" fmla="*/ 4229604 w 5065355"/>
              <a:gd name="connsiteY19" fmla="*/ 3851522 h 3885853"/>
              <a:gd name="connsiteX20" fmla="*/ 904564 w 5065355"/>
              <a:gd name="connsiteY20" fmla="*/ 3793288 h 3885853"/>
              <a:gd name="connsiteX21" fmla="*/ 451805 w 5065355"/>
              <a:gd name="connsiteY21" fmla="*/ 3738960 h 3885853"/>
              <a:gd name="connsiteX22" fmla="*/ 417467 w 5065355"/>
              <a:gd name="connsiteY22" fmla="*/ 3743134 h 3885853"/>
              <a:gd name="connsiteX23" fmla="*/ 47039 w 5065355"/>
              <a:gd name="connsiteY23" fmla="*/ 3447046 h 3885853"/>
              <a:gd name="connsiteX24" fmla="*/ 38763 w 5065355"/>
              <a:gd name="connsiteY24" fmla="*/ 3414896 h 3885853"/>
              <a:gd name="connsiteX25" fmla="*/ 28376 w 5065355"/>
              <a:gd name="connsiteY25" fmla="*/ 3388641 h 3885853"/>
              <a:gd name="connsiteX26" fmla="*/ 14642 w 5065355"/>
              <a:gd name="connsiteY26" fmla="*/ 2681940 h 3885853"/>
              <a:gd name="connsiteX27" fmla="*/ 141525 w 5065355"/>
              <a:gd name="connsiteY27" fmla="*/ 1290513 h 3885853"/>
              <a:gd name="connsiteX28" fmla="*/ 968842 w 5065355"/>
              <a:gd name="connsiteY28" fmla="*/ 590018 h 3885853"/>
              <a:gd name="connsiteX29" fmla="*/ 986774 w 5065355"/>
              <a:gd name="connsiteY29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19819 w 5065355"/>
              <a:gd name="connsiteY16" fmla="*/ 3539901 h 3885853"/>
              <a:gd name="connsiteX17" fmla="*/ 4735804 w 5065355"/>
              <a:gd name="connsiteY17" fmla="*/ 3804925 h 3885853"/>
              <a:gd name="connsiteX18" fmla="*/ 4229604 w 5065355"/>
              <a:gd name="connsiteY18" fmla="*/ 3851522 h 3885853"/>
              <a:gd name="connsiteX19" fmla="*/ 904564 w 5065355"/>
              <a:gd name="connsiteY19" fmla="*/ 3793288 h 3885853"/>
              <a:gd name="connsiteX20" fmla="*/ 451805 w 5065355"/>
              <a:gd name="connsiteY20" fmla="*/ 3738960 h 3885853"/>
              <a:gd name="connsiteX21" fmla="*/ 417467 w 5065355"/>
              <a:gd name="connsiteY21" fmla="*/ 3743134 h 3885853"/>
              <a:gd name="connsiteX22" fmla="*/ 47039 w 5065355"/>
              <a:gd name="connsiteY22" fmla="*/ 3447046 h 3885853"/>
              <a:gd name="connsiteX23" fmla="*/ 38763 w 5065355"/>
              <a:gd name="connsiteY23" fmla="*/ 3414896 h 3885853"/>
              <a:gd name="connsiteX24" fmla="*/ 28376 w 5065355"/>
              <a:gd name="connsiteY24" fmla="*/ 3388641 h 3885853"/>
              <a:gd name="connsiteX25" fmla="*/ 14642 w 5065355"/>
              <a:gd name="connsiteY25" fmla="*/ 2681940 h 3885853"/>
              <a:gd name="connsiteX26" fmla="*/ 141525 w 5065355"/>
              <a:gd name="connsiteY26" fmla="*/ 1290513 h 3885853"/>
              <a:gd name="connsiteX27" fmla="*/ 968842 w 5065355"/>
              <a:gd name="connsiteY27" fmla="*/ 590018 h 3885853"/>
              <a:gd name="connsiteX28" fmla="*/ 986774 w 5065355"/>
              <a:gd name="connsiteY28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4908386 w 5065355"/>
              <a:gd name="connsiteY13" fmla="*/ 3476562 h 3885853"/>
              <a:gd name="connsiteX14" fmla="*/ 4902444 w 5065355"/>
              <a:gd name="connsiteY14" fmla="*/ 3480940 h 3885853"/>
              <a:gd name="connsiteX15" fmla="*/ 4819819 w 5065355"/>
              <a:gd name="connsiteY15" fmla="*/ 3539901 h 3885853"/>
              <a:gd name="connsiteX16" fmla="*/ 4735804 w 5065355"/>
              <a:gd name="connsiteY16" fmla="*/ 3804925 h 3885853"/>
              <a:gd name="connsiteX17" fmla="*/ 4229604 w 5065355"/>
              <a:gd name="connsiteY17" fmla="*/ 3851522 h 3885853"/>
              <a:gd name="connsiteX18" fmla="*/ 904564 w 5065355"/>
              <a:gd name="connsiteY18" fmla="*/ 3793288 h 3885853"/>
              <a:gd name="connsiteX19" fmla="*/ 451805 w 5065355"/>
              <a:gd name="connsiteY19" fmla="*/ 3738960 h 3885853"/>
              <a:gd name="connsiteX20" fmla="*/ 417467 w 5065355"/>
              <a:gd name="connsiteY20" fmla="*/ 3743134 h 3885853"/>
              <a:gd name="connsiteX21" fmla="*/ 47039 w 5065355"/>
              <a:gd name="connsiteY21" fmla="*/ 3447046 h 3885853"/>
              <a:gd name="connsiteX22" fmla="*/ 38763 w 5065355"/>
              <a:gd name="connsiteY22" fmla="*/ 3414896 h 3885853"/>
              <a:gd name="connsiteX23" fmla="*/ 28376 w 5065355"/>
              <a:gd name="connsiteY23" fmla="*/ 3388641 h 3885853"/>
              <a:gd name="connsiteX24" fmla="*/ 14642 w 5065355"/>
              <a:gd name="connsiteY24" fmla="*/ 2681940 h 3885853"/>
              <a:gd name="connsiteX25" fmla="*/ 141525 w 5065355"/>
              <a:gd name="connsiteY25" fmla="*/ 1290513 h 3885853"/>
              <a:gd name="connsiteX26" fmla="*/ 968842 w 5065355"/>
              <a:gd name="connsiteY26" fmla="*/ 590018 h 3885853"/>
              <a:gd name="connsiteX27" fmla="*/ 986774 w 5065355"/>
              <a:gd name="connsiteY27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4908386 w 5065355"/>
              <a:gd name="connsiteY12" fmla="*/ 3476562 h 3885853"/>
              <a:gd name="connsiteX13" fmla="*/ 4902444 w 5065355"/>
              <a:gd name="connsiteY13" fmla="*/ 3480940 h 3885853"/>
              <a:gd name="connsiteX14" fmla="*/ 4819819 w 5065355"/>
              <a:gd name="connsiteY14" fmla="*/ 3539901 h 3885853"/>
              <a:gd name="connsiteX15" fmla="*/ 4735804 w 5065355"/>
              <a:gd name="connsiteY15" fmla="*/ 3804925 h 3885853"/>
              <a:gd name="connsiteX16" fmla="*/ 4229604 w 5065355"/>
              <a:gd name="connsiteY16" fmla="*/ 3851522 h 3885853"/>
              <a:gd name="connsiteX17" fmla="*/ 904564 w 5065355"/>
              <a:gd name="connsiteY17" fmla="*/ 3793288 h 3885853"/>
              <a:gd name="connsiteX18" fmla="*/ 451805 w 5065355"/>
              <a:gd name="connsiteY18" fmla="*/ 3738960 h 3885853"/>
              <a:gd name="connsiteX19" fmla="*/ 417467 w 5065355"/>
              <a:gd name="connsiteY19" fmla="*/ 3743134 h 3885853"/>
              <a:gd name="connsiteX20" fmla="*/ 47039 w 5065355"/>
              <a:gd name="connsiteY20" fmla="*/ 3447046 h 3885853"/>
              <a:gd name="connsiteX21" fmla="*/ 38763 w 5065355"/>
              <a:gd name="connsiteY21" fmla="*/ 3414896 h 3885853"/>
              <a:gd name="connsiteX22" fmla="*/ 28376 w 5065355"/>
              <a:gd name="connsiteY22" fmla="*/ 3388641 h 3885853"/>
              <a:gd name="connsiteX23" fmla="*/ 14642 w 5065355"/>
              <a:gd name="connsiteY23" fmla="*/ 2681940 h 3885853"/>
              <a:gd name="connsiteX24" fmla="*/ 141525 w 5065355"/>
              <a:gd name="connsiteY24" fmla="*/ 1290513 h 3885853"/>
              <a:gd name="connsiteX25" fmla="*/ 968842 w 5065355"/>
              <a:gd name="connsiteY25" fmla="*/ 590018 h 3885853"/>
              <a:gd name="connsiteX26" fmla="*/ 986774 w 5065355"/>
              <a:gd name="connsiteY26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57188 w 5065097"/>
              <a:gd name="connsiteY9" fmla="*/ 3190910 h 3885853"/>
              <a:gd name="connsiteX10" fmla="*/ 5033762 w 5065097"/>
              <a:gd name="connsiteY10" fmla="*/ 3281910 h 3885853"/>
              <a:gd name="connsiteX11" fmla="*/ 4908386 w 5065097"/>
              <a:gd name="connsiteY11" fmla="*/ 3476562 h 3885853"/>
              <a:gd name="connsiteX12" fmla="*/ 4902444 w 5065097"/>
              <a:gd name="connsiteY12" fmla="*/ 3480940 h 3885853"/>
              <a:gd name="connsiteX13" fmla="*/ 4819819 w 5065097"/>
              <a:gd name="connsiteY13" fmla="*/ 3539901 h 3885853"/>
              <a:gd name="connsiteX14" fmla="*/ 4735804 w 5065097"/>
              <a:gd name="connsiteY14" fmla="*/ 3804925 h 3885853"/>
              <a:gd name="connsiteX15" fmla="*/ 4229604 w 5065097"/>
              <a:gd name="connsiteY15" fmla="*/ 3851522 h 3885853"/>
              <a:gd name="connsiteX16" fmla="*/ 904564 w 5065097"/>
              <a:gd name="connsiteY16" fmla="*/ 3793288 h 3885853"/>
              <a:gd name="connsiteX17" fmla="*/ 451805 w 5065097"/>
              <a:gd name="connsiteY17" fmla="*/ 3738960 h 3885853"/>
              <a:gd name="connsiteX18" fmla="*/ 417467 w 5065097"/>
              <a:gd name="connsiteY18" fmla="*/ 3743134 h 3885853"/>
              <a:gd name="connsiteX19" fmla="*/ 47039 w 5065097"/>
              <a:gd name="connsiteY19" fmla="*/ 3447046 h 3885853"/>
              <a:gd name="connsiteX20" fmla="*/ 38763 w 5065097"/>
              <a:gd name="connsiteY20" fmla="*/ 3414896 h 3885853"/>
              <a:gd name="connsiteX21" fmla="*/ 28376 w 5065097"/>
              <a:gd name="connsiteY21" fmla="*/ 3388641 h 3885853"/>
              <a:gd name="connsiteX22" fmla="*/ 14642 w 5065097"/>
              <a:gd name="connsiteY22" fmla="*/ 2681940 h 3885853"/>
              <a:gd name="connsiteX23" fmla="*/ 141525 w 5065097"/>
              <a:gd name="connsiteY23" fmla="*/ 1290513 h 3885853"/>
              <a:gd name="connsiteX24" fmla="*/ 968842 w 5065097"/>
              <a:gd name="connsiteY24" fmla="*/ 590018 h 3885853"/>
              <a:gd name="connsiteX25" fmla="*/ 986774 w 5065097"/>
              <a:gd name="connsiteY25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33762 w 5065097"/>
              <a:gd name="connsiteY9" fmla="*/ 3281910 h 3885853"/>
              <a:gd name="connsiteX10" fmla="*/ 4908386 w 5065097"/>
              <a:gd name="connsiteY10" fmla="*/ 3476562 h 3885853"/>
              <a:gd name="connsiteX11" fmla="*/ 4902444 w 5065097"/>
              <a:gd name="connsiteY11" fmla="*/ 3480940 h 3885853"/>
              <a:gd name="connsiteX12" fmla="*/ 4819819 w 5065097"/>
              <a:gd name="connsiteY12" fmla="*/ 3539901 h 3885853"/>
              <a:gd name="connsiteX13" fmla="*/ 4735804 w 5065097"/>
              <a:gd name="connsiteY13" fmla="*/ 3804925 h 3885853"/>
              <a:gd name="connsiteX14" fmla="*/ 4229604 w 5065097"/>
              <a:gd name="connsiteY14" fmla="*/ 3851522 h 3885853"/>
              <a:gd name="connsiteX15" fmla="*/ 904564 w 5065097"/>
              <a:gd name="connsiteY15" fmla="*/ 3793288 h 3885853"/>
              <a:gd name="connsiteX16" fmla="*/ 451805 w 5065097"/>
              <a:gd name="connsiteY16" fmla="*/ 3738960 h 3885853"/>
              <a:gd name="connsiteX17" fmla="*/ 417467 w 5065097"/>
              <a:gd name="connsiteY17" fmla="*/ 3743134 h 3885853"/>
              <a:gd name="connsiteX18" fmla="*/ 47039 w 5065097"/>
              <a:gd name="connsiteY18" fmla="*/ 3447046 h 3885853"/>
              <a:gd name="connsiteX19" fmla="*/ 38763 w 5065097"/>
              <a:gd name="connsiteY19" fmla="*/ 3414896 h 3885853"/>
              <a:gd name="connsiteX20" fmla="*/ 28376 w 5065097"/>
              <a:gd name="connsiteY20" fmla="*/ 3388641 h 3885853"/>
              <a:gd name="connsiteX21" fmla="*/ 14642 w 5065097"/>
              <a:gd name="connsiteY21" fmla="*/ 2681940 h 3885853"/>
              <a:gd name="connsiteX22" fmla="*/ 141525 w 5065097"/>
              <a:gd name="connsiteY22" fmla="*/ 1290513 h 3885853"/>
              <a:gd name="connsiteX23" fmla="*/ 968842 w 5065097"/>
              <a:gd name="connsiteY23" fmla="*/ 590018 h 3885853"/>
              <a:gd name="connsiteX24" fmla="*/ 986774 w 5065097"/>
              <a:gd name="connsiteY24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902444 w 5065097"/>
              <a:gd name="connsiteY10" fmla="*/ 3480940 h 3885853"/>
              <a:gd name="connsiteX11" fmla="*/ 4819819 w 5065097"/>
              <a:gd name="connsiteY11" fmla="*/ 3539901 h 3885853"/>
              <a:gd name="connsiteX12" fmla="*/ 4735804 w 5065097"/>
              <a:gd name="connsiteY12" fmla="*/ 3804925 h 3885853"/>
              <a:gd name="connsiteX13" fmla="*/ 4229604 w 5065097"/>
              <a:gd name="connsiteY13" fmla="*/ 3851522 h 3885853"/>
              <a:gd name="connsiteX14" fmla="*/ 904564 w 5065097"/>
              <a:gd name="connsiteY14" fmla="*/ 3793288 h 3885853"/>
              <a:gd name="connsiteX15" fmla="*/ 451805 w 5065097"/>
              <a:gd name="connsiteY15" fmla="*/ 3738960 h 3885853"/>
              <a:gd name="connsiteX16" fmla="*/ 417467 w 5065097"/>
              <a:gd name="connsiteY16" fmla="*/ 3743134 h 3885853"/>
              <a:gd name="connsiteX17" fmla="*/ 47039 w 5065097"/>
              <a:gd name="connsiteY17" fmla="*/ 3447046 h 3885853"/>
              <a:gd name="connsiteX18" fmla="*/ 38763 w 5065097"/>
              <a:gd name="connsiteY18" fmla="*/ 3414896 h 3885853"/>
              <a:gd name="connsiteX19" fmla="*/ 28376 w 5065097"/>
              <a:gd name="connsiteY19" fmla="*/ 3388641 h 3885853"/>
              <a:gd name="connsiteX20" fmla="*/ 14642 w 5065097"/>
              <a:gd name="connsiteY20" fmla="*/ 2681940 h 3885853"/>
              <a:gd name="connsiteX21" fmla="*/ 141525 w 5065097"/>
              <a:gd name="connsiteY21" fmla="*/ 1290513 h 3885853"/>
              <a:gd name="connsiteX22" fmla="*/ 968842 w 5065097"/>
              <a:gd name="connsiteY22" fmla="*/ 590018 h 3885853"/>
              <a:gd name="connsiteX23" fmla="*/ 986774 w 5065097"/>
              <a:gd name="connsiteY23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819819 w 5065097"/>
              <a:gd name="connsiteY10" fmla="*/ 3539901 h 3885853"/>
              <a:gd name="connsiteX11" fmla="*/ 4735804 w 5065097"/>
              <a:gd name="connsiteY11" fmla="*/ 3804925 h 3885853"/>
              <a:gd name="connsiteX12" fmla="*/ 4229604 w 5065097"/>
              <a:gd name="connsiteY12" fmla="*/ 3851522 h 3885853"/>
              <a:gd name="connsiteX13" fmla="*/ 904564 w 5065097"/>
              <a:gd name="connsiteY13" fmla="*/ 3793288 h 3885853"/>
              <a:gd name="connsiteX14" fmla="*/ 451805 w 5065097"/>
              <a:gd name="connsiteY14" fmla="*/ 3738960 h 3885853"/>
              <a:gd name="connsiteX15" fmla="*/ 417467 w 5065097"/>
              <a:gd name="connsiteY15" fmla="*/ 3743134 h 3885853"/>
              <a:gd name="connsiteX16" fmla="*/ 47039 w 5065097"/>
              <a:gd name="connsiteY16" fmla="*/ 3447046 h 3885853"/>
              <a:gd name="connsiteX17" fmla="*/ 38763 w 5065097"/>
              <a:gd name="connsiteY17" fmla="*/ 3414896 h 3885853"/>
              <a:gd name="connsiteX18" fmla="*/ 28376 w 5065097"/>
              <a:gd name="connsiteY18" fmla="*/ 3388641 h 3885853"/>
              <a:gd name="connsiteX19" fmla="*/ 14642 w 5065097"/>
              <a:gd name="connsiteY19" fmla="*/ 2681940 h 3885853"/>
              <a:gd name="connsiteX20" fmla="*/ 141525 w 5065097"/>
              <a:gd name="connsiteY20" fmla="*/ 1290513 h 3885853"/>
              <a:gd name="connsiteX21" fmla="*/ 968842 w 5065097"/>
              <a:gd name="connsiteY21" fmla="*/ 590018 h 3885853"/>
              <a:gd name="connsiteX22" fmla="*/ 986774 w 5065097"/>
              <a:gd name="connsiteY22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819819 w 5065543"/>
              <a:gd name="connsiteY9" fmla="*/ 3539901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993239 w 5065543"/>
              <a:gd name="connsiteY9" fmla="*/ 3784266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735804 w 5065543"/>
              <a:gd name="connsiteY9" fmla="*/ 3804925 h 3885853"/>
              <a:gd name="connsiteX10" fmla="*/ 4229604 w 5065543"/>
              <a:gd name="connsiteY10" fmla="*/ 3851522 h 3885853"/>
              <a:gd name="connsiteX11" fmla="*/ 904564 w 5065543"/>
              <a:gd name="connsiteY11" fmla="*/ 3793288 h 3885853"/>
              <a:gd name="connsiteX12" fmla="*/ 451805 w 5065543"/>
              <a:gd name="connsiteY12" fmla="*/ 3738960 h 3885853"/>
              <a:gd name="connsiteX13" fmla="*/ 417467 w 5065543"/>
              <a:gd name="connsiteY13" fmla="*/ 3743134 h 3885853"/>
              <a:gd name="connsiteX14" fmla="*/ 47039 w 5065543"/>
              <a:gd name="connsiteY14" fmla="*/ 3447046 h 3885853"/>
              <a:gd name="connsiteX15" fmla="*/ 38763 w 5065543"/>
              <a:gd name="connsiteY15" fmla="*/ 3414896 h 3885853"/>
              <a:gd name="connsiteX16" fmla="*/ 28376 w 5065543"/>
              <a:gd name="connsiteY16" fmla="*/ 3388641 h 3885853"/>
              <a:gd name="connsiteX17" fmla="*/ 14642 w 5065543"/>
              <a:gd name="connsiteY17" fmla="*/ 2681940 h 3885853"/>
              <a:gd name="connsiteX18" fmla="*/ 141525 w 5065543"/>
              <a:gd name="connsiteY18" fmla="*/ 1290513 h 3885853"/>
              <a:gd name="connsiteX19" fmla="*/ 968842 w 5065543"/>
              <a:gd name="connsiteY19" fmla="*/ 590018 h 3885853"/>
              <a:gd name="connsiteX20" fmla="*/ 986774 w 5065543"/>
              <a:gd name="connsiteY20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4993239 w 5065543"/>
              <a:gd name="connsiteY7" fmla="*/ 3784266 h 3885853"/>
              <a:gd name="connsiteX8" fmla="*/ 4229604 w 5065543"/>
              <a:gd name="connsiteY8" fmla="*/ 3851522 h 3885853"/>
              <a:gd name="connsiteX9" fmla="*/ 904564 w 5065543"/>
              <a:gd name="connsiteY9" fmla="*/ 3793288 h 3885853"/>
              <a:gd name="connsiteX10" fmla="*/ 451805 w 5065543"/>
              <a:gd name="connsiteY10" fmla="*/ 3738960 h 3885853"/>
              <a:gd name="connsiteX11" fmla="*/ 417467 w 5065543"/>
              <a:gd name="connsiteY11" fmla="*/ 3743134 h 3885853"/>
              <a:gd name="connsiteX12" fmla="*/ 47039 w 5065543"/>
              <a:gd name="connsiteY12" fmla="*/ 3447046 h 3885853"/>
              <a:gd name="connsiteX13" fmla="*/ 38763 w 5065543"/>
              <a:gd name="connsiteY13" fmla="*/ 3414896 h 3885853"/>
              <a:gd name="connsiteX14" fmla="*/ 28376 w 5065543"/>
              <a:gd name="connsiteY14" fmla="*/ 3388641 h 3885853"/>
              <a:gd name="connsiteX15" fmla="*/ 14642 w 5065543"/>
              <a:gd name="connsiteY15" fmla="*/ 2681940 h 3885853"/>
              <a:gd name="connsiteX16" fmla="*/ 141525 w 5065543"/>
              <a:gd name="connsiteY16" fmla="*/ 1290513 h 3885853"/>
              <a:gd name="connsiteX17" fmla="*/ 968842 w 5065543"/>
              <a:gd name="connsiteY17" fmla="*/ 590018 h 3885853"/>
              <a:gd name="connsiteX18" fmla="*/ 986774 w 5065543"/>
              <a:gd name="connsiteY18" fmla="*/ 0 h 3885853"/>
              <a:gd name="connsiteX0" fmla="*/ 986774 w 5073884"/>
              <a:gd name="connsiteY0" fmla="*/ 0 h 3885853"/>
              <a:gd name="connsiteX1" fmla="*/ 1598492 w 5073884"/>
              <a:gd name="connsiteY1" fmla="*/ 571743 h 3885853"/>
              <a:gd name="connsiteX2" fmla="*/ 4623587 w 5073884"/>
              <a:gd name="connsiteY2" fmla="*/ 815032 h 3885853"/>
              <a:gd name="connsiteX3" fmla="*/ 5045794 w 5073884"/>
              <a:gd name="connsiteY3" fmla="*/ 2583837 h 3885853"/>
              <a:gd name="connsiteX4" fmla="*/ 5065097 w 5073884"/>
              <a:gd name="connsiteY4" fmla="*/ 3007422 h 3885853"/>
              <a:gd name="connsiteX5" fmla="*/ 5059336 w 5073884"/>
              <a:gd name="connsiteY5" fmla="*/ 3165214 h 3885853"/>
              <a:gd name="connsiteX6" fmla="*/ 4993239 w 5073884"/>
              <a:gd name="connsiteY6" fmla="*/ 3784266 h 3885853"/>
              <a:gd name="connsiteX7" fmla="*/ 4229604 w 5073884"/>
              <a:gd name="connsiteY7" fmla="*/ 3851522 h 3885853"/>
              <a:gd name="connsiteX8" fmla="*/ 904564 w 5073884"/>
              <a:gd name="connsiteY8" fmla="*/ 3793288 h 3885853"/>
              <a:gd name="connsiteX9" fmla="*/ 451805 w 5073884"/>
              <a:gd name="connsiteY9" fmla="*/ 3738960 h 3885853"/>
              <a:gd name="connsiteX10" fmla="*/ 417467 w 5073884"/>
              <a:gd name="connsiteY10" fmla="*/ 3743134 h 3885853"/>
              <a:gd name="connsiteX11" fmla="*/ 47039 w 5073884"/>
              <a:gd name="connsiteY11" fmla="*/ 3447046 h 3885853"/>
              <a:gd name="connsiteX12" fmla="*/ 38763 w 5073884"/>
              <a:gd name="connsiteY12" fmla="*/ 3414896 h 3885853"/>
              <a:gd name="connsiteX13" fmla="*/ 28376 w 5073884"/>
              <a:gd name="connsiteY13" fmla="*/ 3388641 h 3885853"/>
              <a:gd name="connsiteX14" fmla="*/ 14642 w 5073884"/>
              <a:gd name="connsiteY14" fmla="*/ 2681940 h 3885853"/>
              <a:gd name="connsiteX15" fmla="*/ 141525 w 5073884"/>
              <a:gd name="connsiteY15" fmla="*/ 1290513 h 3885853"/>
              <a:gd name="connsiteX16" fmla="*/ 968842 w 5073884"/>
              <a:gd name="connsiteY16" fmla="*/ 590018 h 3885853"/>
              <a:gd name="connsiteX17" fmla="*/ 986774 w 5073884"/>
              <a:gd name="connsiteY17" fmla="*/ 0 h 3885853"/>
              <a:gd name="connsiteX0" fmla="*/ 986774 w 5078114"/>
              <a:gd name="connsiteY0" fmla="*/ 0 h 3885853"/>
              <a:gd name="connsiteX1" fmla="*/ 1598492 w 5078114"/>
              <a:gd name="connsiteY1" fmla="*/ 571743 h 3885853"/>
              <a:gd name="connsiteX2" fmla="*/ 4623587 w 5078114"/>
              <a:gd name="connsiteY2" fmla="*/ 815032 h 3885853"/>
              <a:gd name="connsiteX3" fmla="*/ 5045794 w 5078114"/>
              <a:gd name="connsiteY3" fmla="*/ 2583837 h 3885853"/>
              <a:gd name="connsiteX4" fmla="*/ 5065097 w 5078114"/>
              <a:gd name="connsiteY4" fmla="*/ 3007422 h 3885853"/>
              <a:gd name="connsiteX5" fmla="*/ 4993239 w 5078114"/>
              <a:gd name="connsiteY5" fmla="*/ 3784266 h 3885853"/>
              <a:gd name="connsiteX6" fmla="*/ 4229604 w 5078114"/>
              <a:gd name="connsiteY6" fmla="*/ 3851522 h 3885853"/>
              <a:gd name="connsiteX7" fmla="*/ 904564 w 5078114"/>
              <a:gd name="connsiteY7" fmla="*/ 3793288 h 3885853"/>
              <a:gd name="connsiteX8" fmla="*/ 451805 w 5078114"/>
              <a:gd name="connsiteY8" fmla="*/ 3738960 h 3885853"/>
              <a:gd name="connsiteX9" fmla="*/ 417467 w 5078114"/>
              <a:gd name="connsiteY9" fmla="*/ 3743134 h 3885853"/>
              <a:gd name="connsiteX10" fmla="*/ 47039 w 5078114"/>
              <a:gd name="connsiteY10" fmla="*/ 3447046 h 3885853"/>
              <a:gd name="connsiteX11" fmla="*/ 38763 w 5078114"/>
              <a:gd name="connsiteY11" fmla="*/ 3414896 h 3885853"/>
              <a:gd name="connsiteX12" fmla="*/ 28376 w 5078114"/>
              <a:gd name="connsiteY12" fmla="*/ 3388641 h 3885853"/>
              <a:gd name="connsiteX13" fmla="*/ 14642 w 5078114"/>
              <a:gd name="connsiteY13" fmla="*/ 2681940 h 3885853"/>
              <a:gd name="connsiteX14" fmla="*/ 141525 w 5078114"/>
              <a:gd name="connsiteY14" fmla="*/ 1290513 h 3885853"/>
              <a:gd name="connsiteX15" fmla="*/ 968842 w 5078114"/>
              <a:gd name="connsiteY15" fmla="*/ 590018 h 3885853"/>
              <a:gd name="connsiteX16" fmla="*/ 986774 w 5078114"/>
              <a:gd name="connsiteY16" fmla="*/ 0 h 3885853"/>
              <a:gd name="connsiteX0" fmla="*/ 986774 w 5094085"/>
              <a:gd name="connsiteY0" fmla="*/ 0 h 3885853"/>
              <a:gd name="connsiteX1" fmla="*/ 1598492 w 5094085"/>
              <a:gd name="connsiteY1" fmla="*/ 571743 h 3885853"/>
              <a:gd name="connsiteX2" fmla="*/ 4623587 w 5094085"/>
              <a:gd name="connsiteY2" fmla="*/ 815032 h 3885853"/>
              <a:gd name="connsiteX3" fmla="*/ 5045794 w 5094085"/>
              <a:gd name="connsiteY3" fmla="*/ 2583837 h 3885853"/>
              <a:gd name="connsiteX4" fmla="*/ 4993239 w 5094085"/>
              <a:gd name="connsiteY4" fmla="*/ 3784266 h 3885853"/>
              <a:gd name="connsiteX5" fmla="*/ 4229604 w 5094085"/>
              <a:gd name="connsiteY5" fmla="*/ 3851522 h 3885853"/>
              <a:gd name="connsiteX6" fmla="*/ 904564 w 5094085"/>
              <a:gd name="connsiteY6" fmla="*/ 3793288 h 3885853"/>
              <a:gd name="connsiteX7" fmla="*/ 451805 w 5094085"/>
              <a:gd name="connsiteY7" fmla="*/ 3738960 h 3885853"/>
              <a:gd name="connsiteX8" fmla="*/ 417467 w 5094085"/>
              <a:gd name="connsiteY8" fmla="*/ 3743134 h 3885853"/>
              <a:gd name="connsiteX9" fmla="*/ 47039 w 5094085"/>
              <a:gd name="connsiteY9" fmla="*/ 3447046 h 3885853"/>
              <a:gd name="connsiteX10" fmla="*/ 38763 w 5094085"/>
              <a:gd name="connsiteY10" fmla="*/ 3414896 h 3885853"/>
              <a:gd name="connsiteX11" fmla="*/ 28376 w 5094085"/>
              <a:gd name="connsiteY11" fmla="*/ 3388641 h 3885853"/>
              <a:gd name="connsiteX12" fmla="*/ 14642 w 5094085"/>
              <a:gd name="connsiteY12" fmla="*/ 2681940 h 3885853"/>
              <a:gd name="connsiteX13" fmla="*/ 141525 w 5094085"/>
              <a:gd name="connsiteY13" fmla="*/ 1290513 h 3885853"/>
              <a:gd name="connsiteX14" fmla="*/ 968842 w 5094085"/>
              <a:gd name="connsiteY14" fmla="*/ 590018 h 3885853"/>
              <a:gd name="connsiteX15" fmla="*/ 986774 w 5094085"/>
              <a:gd name="connsiteY15" fmla="*/ 0 h 3885853"/>
              <a:gd name="connsiteX0" fmla="*/ 986774 w 5062386"/>
              <a:gd name="connsiteY0" fmla="*/ 0 h 3895361"/>
              <a:gd name="connsiteX1" fmla="*/ 1598492 w 5062386"/>
              <a:gd name="connsiteY1" fmla="*/ 571743 h 3895361"/>
              <a:gd name="connsiteX2" fmla="*/ 4623587 w 5062386"/>
              <a:gd name="connsiteY2" fmla="*/ 815032 h 3895361"/>
              <a:gd name="connsiteX3" fmla="*/ 5045794 w 5062386"/>
              <a:gd name="connsiteY3" fmla="*/ 2583837 h 3895361"/>
              <a:gd name="connsiteX4" fmla="*/ 4851350 w 5062386"/>
              <a:gd name="connsiteY4" fmla="*/ 3634494 h 3895361"/>
              <a:gd name="connsiteX5" fmla="*/ 4229604 w 5062386"/>
              <a:gd name="connsiteY5" fmla="*/ 3851522 h 3895361"/>
              <a:gd name="connsiteX6" fmla="*/ 904564 w 5062386"/>
              <a:gd name="connsiteY6" fmla="*/ 3793288 h 3895361"/>
              <a:gd name="connsiteX7" fmla="*/ 451805 w 5062386"/>
              <a:gd name="connsiteY7" fmla="*/ 3738960 h 3895361"/>
              <a:gd name="connsiteX8" fmla="*/ 417467 w 5062386"/>
              <a:gd name="connsiteY8" fmla="*/ 3743134 h 3895361"/>
              <a:gd name="connsiteX9" fmla="*/ 47039 w 5062386"/>
              <a:gd name="connsiteY9" fmla="*/ 3447046 h 3895361"/>
              <a:gd name="connsiteX10" fmla="*/ 38763 w 5062386"/>
              <a:gd name="connsiteY10" fmla="*/ 3414896 h 3895361"/>
              <a:gd name="connsiteX11" fmla="*/ 28376 w 5062386"/>
              <a:gd name="connsiteY11" fmla="*/ 3388641 h 3895361"/>
              <a:gd name="connsiteX12" fmla="*/ 14642 w 5062386"/>
              <a:gd name="connsiteY12" fmla="*/ 2681940 h 3895361"/>
              <a:gd name="connsiteX13" fmla="*/ 141525 w 5062386"/>
              <a:gd name="connsiteY13" fmla="*/ 1290513 h 3895361"/>
              <a:gd name="connsiteX14" fmla="*/ 968842 w 5062386"/>
              <a:gd name="connsiteY14" fmla="*/ 590018 h 3895361"/>
              <a:gd name="connsiteX15" fmla="*/ 986774 w 5062386"/>
              <a:gd name="connsiteY15" fmla="*/ 0 h 3895361"/>
              <a:gd name="connsiteX0" fmla="*/ 986774 w 5051609"/>
              <a:gd name="connsiteY0" fmla="*/ 0 h 3895361"/>
              <a:gd name="connsiteX1" fmla="*/ 1598492 w 5051609"/>
              <a:gd name="connsiteY1" fmla="*/ 571743 h 3895361"/>
              <a:gd name="connsiteX2" fmla="*/ 4623587 w 5051609"/>
              <a:gd name="connsiteY2" fmla="*/ 815032 h 3895361"/>
              <a:gd name="connsiteX3" fmla="*/ 5045794 w 5051609"/>
              <a:gd name="connsiteY3" fmla="*/ 2583837 h 3895361"/>
              <a:gd name="connsiteX4" fmla="*/ 4851350 w 5051609"/>
              <a:gd name="connsiteY4" fmla="*/ 3634494 h 3895361"/>
              <a:gd name="connsiteX5" fmla="*/ 4229604 w 5051609"/>
              <a:gd name="connsiteY5" fmla="*/ 3851522 h 3895361"/>
              <a:gd name="connsiteX6" fmla="*/ 904564 w 5051609"/>
              <a:gd name="connsiteY6" fmla="*/ 3793288 h 3895361"/>
              <a:gd name="connsiteX7" fmla="*/ 451805 w 5051609"/>
              <a:gd name="connsiteY7" fmla="*/ 3738960 h 3895361"/>
              <a:gd name="connsiteX8" fmla="*/ 417467 w 5051609"/>
              <a:gd name="connsiteY8" fmla="*/ 3743134 h 3895361"/>
              <a:gd name="connsiteX9" fmla="*/ 47039 w 5051609"/>
              <a:gd name="connsiteY9" fmla="*/ 3447046 h 3895361"/>
              <a:gd name="connsiteX10" fmla="*/ 38763 w 5051609"/>
              <a:gd name="connsiteY10" fmla="*/ 3414896 h 3895361"/>
              <a:gd name="connsiteX11" fmla="*/ 28376 w 5051609"/>
              <a:gd name="connsiteY11" fmla="*/ 3388641 h 3895361"/>
              <a:gd name="connsiteX12" fmla="*/ 14642 w 5051609"/>
              <a:gd name="connsiteY12" fmla="*/ 2681940 h 3895361"/>
              <a:gd name="connsiteX13" fmla="*/ 141525 w 5051609"/>
              <a:gd name="connsiteY13" fmla="*/ 1290513 h 3895361"/>
              <a:gd name="connsiteX14" fmla="*/ 968842 w 5051609"/>
              <a:gd name="connsiteY14" fmla="*/ 590018 h 3895361"/>
              <a:gd name="connsiteX15" fmla="*/ 986774 w 5051609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17467 w 5100973"/>
              <a:gd name="connsiteY8" fmla="*/ 3743134 h 4001096"/>
              <a:gd name="connsiteX9" fmla="*/ 47039 w 5100973"/>
              <a:gd name="connsiteY9" fmla="*/ 3447046 h 4001096"/>
              <a:gd name="connsiteX10" fmla="*/ 38763 w 5100973"/>
              <a:gd name="connsiteY10" fmla="*/ 3414896 h 4001096"/>
              <a:gd name="connsiteX11" fmla="*/ 28376 w 5100973"/>
              <a:gd name="connsiteY11" fmla="*/ 3388641 h 4001096"/>
              <a:gd name="connsiteX12" fmla="*/ 14642 w 5100973"/>
              <a:gd name="connsiteY12" fmla="*/ 2681940 h 4001096"/>
              <a:gd name="connsiteX13" fmla="*/ 141525 w 5100973"/>
              <a:gd name="connsiteY13" fmla="*/ 1290513 h 4001096"/>
              <a:gd name="connsiteX14" fmla="*/ 968842 w 5100973"/>
              <a:gd name="connsiteY14" fmla="*/ 590018 h 4001096"/>
              <a:gd name="connsiteX15" fmla="*/ 986774 w 5100973"/>
              <a:gd name="connsiteY15" fmla="*/ 0 h 4001096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7039 w 5100973"/>
              <a:gd name="connsiteY8" fmla="*/ 3447046 h 4001096"/>
              <a:gd name="connsiteX9" fmla="*/ 38763 w 5100973"/>
              <a:gd name="connsiteY9" fmla="*/ 3414896 h 4001096"/>
              <a:gd name="connsiteX10" fmla="*/ 28376 w 5100973"/>
              <a:gd name="connsiteY10" fmla="*/ 3388641 h 4001096"/>
              <a:gd name="connsiteX11" fmla="*/ 14642 w 5100973"/>
              <a:gd name="connsiteY11" fmla="*/ 2681940 h 4001096"/>
              <a:gd name="connsiteX12" fmla="*/ 141525 w 5100973"/>
              <a:gd name="connsiteY12" fmla="*/ 1290513 h 4001096"/>
              <a:gd name="connsiteX13" fmla="*/ 968842 w 5100973"/>
              <a:gd name="connsiteY13" fmla="*/ 590018 h 4001096"/>
              <a:gd name="connsiteX14" fmla="*/ 986774 w 5100973"/>
              <a:gd name="connsiteY14" fmla="*/ 0 h 4001096"/>
              <a:gd name="connsiteX0" fmla="*/ 984626 w 5098825"/>
              <a:gd name="connsiteY0" fmla="*/ 0 h 4001096"/>
              <a:gd name="connsiteX1" fmla="*/ 1596344 w 5098825"/>
              <a:gd name="connsiteY1" fmla="*/ 571743 h 4001096"/>
              <a:gd name="connsiteX2" fmla="*/ 4621439 w 5098825"/>
              <a:gd name="connsiteY2" fmla="*/ 815032 h 4001096"/>
              <a:gd name="connsiteX3" fmla="*/ 5098825 w 5098825"/>
              <a:gd name="connsiteY3" fmla="*/ 2118754 h 4001096"/>
              <a:gd name="connsiteX4" fmla="*/ 4849202 w 5098825"/>
              <a:gd name="connsiteY4" fmla="*/ 3634494 h 4001096"/>
              <a:gd name="connsiteX5" fmla="*/ 3793904 w 5098825"/>
              <a:gd name="connsiteY5" fmla="*/ 3985529 h 4001096"/>
              <a:gd name="connsiteX6" fmla="*/ 957596 w 5098825"/>
              <a:gd name="connsiteY6" fmla="*/ 3840584 h 4001096"/>
              <a:gd name="connsiteX7" fmla="*/ 449657 w 5098825"/>
              <a:gd name="connsiteY7" fmla="*/ 3738960 h 4001096"/>
              <a:gd name="connsiteX8" fmla="*/ 44891 w 5098825"/>
              <a:gd name="connsiteY8" fmla="*/ 3447046 h 4001096"/>
              <a:gd name="connsiteX9" fmla="*/ 36615 w 5098825"/>
              <a:gd name="connsiteY9" fmla="*/ 3414896 h 4001096"/>
              <a:gd name="connsiteX10" fmla="*/ 12494 w 5098825"/>
              <a:gd name="connsiteY10" fmla="*/ 2681940 h 4001096"/>
              <a:gd name="connsiteX11" fmla="*/ 139377 w 5098825"/>
              <a:gd name="connsiteY11" fmla="*/ 1290513 h 4001096"/>
              <a:gd name="connsiteX12" fmla="*/ 966694 w 5098825"/>
              <a:gd name="connsiteY12" fmla="*/ 590018 h 4001096"/>
              <a:gd name="connsiteX13" fmla="*/ 984626 w 5098825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44704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53375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437163 w 5086331"/>
              <a:gd name="connsiteY7" fmla="*/ 3738960 h 4001096"/>
              <a:gd name="connsiteX8" fmla="*/ 32397 w 5086331"/>
              <a:gd name="connsiteY8" fmla="*/ 3533756 h 4001096"/>
              <a:gd name="connsiteX9" fmla="*/ 0 w 5086331"/>
              <a:gd name="connsiteY9" fmla="*/ 2681940 h 4001096"/>
              <a:gd name="connsiteX10" fmla="*/ 126883 w 5086331"/>
              <a:gd name="connsiteY10" fmla="*/ 1290513 h 4001096"/>
              <a:gd name="connsiteX11" fmla="*/ 954200 w 5086331"/>
              <a:gd name="connsiteY11" fmla="*/ 590018 h 4001096"/>
              <a:gd name="connsiteX12" fmla="*/ 972132 w 5086331"/>
              <a:gd name="connsiteY12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1007316 w 5121515"/>
              <a:gd name="connsiteY0" fmla="*/ 0 h 4001096"/>
              <a:gd name="connsiteX1" fmla="*/ 1619034 w 5121515"/>
              <a:gd name="connsiteY1" fmla="*/ 571743 h 4001096"/>
              <a:gd name="connsiteX2" fmla="*/ 4644129 w 5121515"/>
              <a:gd name="connsiteY2" fmla="*/ 815032 h 4001096"/>
              <a:gd name="connsiteX3" fmla="*/ 5121515 w 5121515"/>
              <a:gd name="connsiteY3" fmla="*/ 2118754 h 4001096"/>
              <a:gd name="connsiteX4" fmla="*/ 4871892 w 5121515"/>
              <a:gd name="connsiteY4" fmla="*/ 3634494 h 4001096"/>
              <a:gd name="connsiteX5" fmla="*/ 3816594 w 5121515"/>
              <a:gd name="connsiteY5" fmla="*/ 3985529 h 4001096"/>
              <a:gd name="connsiteX6" fmla="*/ 980286 w 5121515"/>
              <a:gd name="connsiteY6" fmla="*/ 3840584 h 4001096"/>
              <a:gd name="connsiteX7" fmla="*/ 67581 w 5121515"/>
              <a:gd name="connsiteY7" fmla="*/ 3533756 h 4001096"/>
              <a:gd name="connsiteX8" fmla="*/ 35184 w 5121515"/>
              <a:gd name="connsiteY8" fmla="*/ 2681940 h 4001096"/>
              <a:gd name="connsiteX9" fmla="*/ 162067 w 5121515"/>
              <a:gd name="connsiteY9" fmla="*/ 1290513 h 4001096"/>
              <a:gd name="connsiteX10" fmla="*/ 989384 w 5121515"/>
              <a:gd name="connsiteY10" fmla="*/ 590018 h 4001096"/>
              <a:gd name="connsiteX11" fmla="*/ 1007316 w 5121515"/>
              <a:gd name="connsiteY11" fmla="*/ 0 h 4001096"/>
              <a:gd name="connsiteX0" fmla="*/ 1010370 w 5124569"/>
              <a:gd name="connsiteY0" fmla="*/ 0 h 4001096"/>
              <a:gd name="connsiteX1" fmla="*/ 1622088 w 5124569"/>
              <a:gd name="connsiteY1" fmla="*/ 571743 h 4001096"/>
              <a:gd name="connsiteX2" fmla="*/ 4647183 w 5124569"/>
              <a:gd name="connsiteY2" fmla="*/ 815032 h 4001096"/>
              <a:gd name="connsiteX3" fmla="*/ 5124569 w 5124569"/>
              <a:gd name="connsiteY3" fmla="*/ 2118754 h 4001096"/>
              <a:gd name="connsiteX4" fmla="*/ 4874946 w 5124569"/>
              <a:gd name="connsiteY4" fmla="*/ 3634494 h 4001096"/>
              <a:gd name="connsiteX5" fmla="*/ 3819648 w 5124569"/>
              <a:gd name="connsiteY5" fmla="*/ 3985529 h 4001096"/>
              <a:gd name="connsiteX6" fmla="*/ 983340 w 5124569"/>
              <a:gd name="connsiteY6" fmla="*/ 3840584 h 4001096"/>
              <a:gd name="connsiteX7" fmla="*/ 70635 w 5124569"/>
              <a:gd name="connsiteY7" fmla="*/ 3533756 h 4001096"/>
              <a:gd name="connsiteX8" fmla="*/ 165121 w 5124569"/>
              <a:gd name="connsiteY8" fmla="*/ 1290513 h 4001096"/>
              <a:gd name="connsiteX9" fmla="*/ 992438 w 5124569"/>
              <a:gd name="connsiteY9" fmla="*/ 590018 h 4001096"/>
              <a:gd name="connsiteX10" fmla="*/ 1010370 w 5124569"/>
              <a:gd name="connsiteY10" fmla="*/ 0 h 4001096"/>
              <a:gd name="connsiteX0" fmla="*/ 1004891 w 5119090"/>
              <a:gd name="connsiteY0" fmla="*/ 0 h 4001096"/>
              <a:gd name="connsiteX1" fmla="*/ 1616609 w 5119090"/>
              <a:gd name="connsiteY1" fmla="*/ 571743 h 4001096"/>
              <a:gd name="connsiteX2" fmla="*/ 4641704 w 5119090"/>
              <a:gd name="connsiteY2" fmla="*/ 815032 h 4001096"/>
              <a:gd name="connsiteX3" fmla="*/ 5119090 w 5119090"/>
              <a:gd name="connsiteY3" fmla="*/ 2118754 h 4001096"/>
              <a:gd name="connsiteX4" fmla="*/ 4869467 w 5119090"/>
              <a:gd name="connsiteY4" fmla="*/ 3634494 h 4001096"/>
              <a:gd name="connsiteX5" fmla="*/ 3814169 w 5119090"/>
              <a:gd name="connsiteY5" fmla="*/ 3985529 h 4001096"/>
              <a:gd name="connsiteX6" fmla="*/ 977861 w 5119090"/>
              <a:gd name="connsiteY6" fmla="*/ 3840584 h 4001096"/>
              <a:gd name="connsiteX7" fmla="*/ 73039 w 5119090"/>
              <a:gd name="connsiteY7" fmla="*/ 3313039 h 4001096"/>
              <a:gd name="connsiteX8" fmla="*/ 159642 w 5119090"/>
              <a:gd name="connsiteY8" fmla="*/ 1290513 h 4001096"/>
              <a:gd name="connsiteX9" fmla="*/ 986959 w 5119090"/>
              <a:gd name="connsiteY9" fmla="*/ 590018 h 4001096"/>
              <a:gd name="connsiteX10" fmla="*/ 1004891 w 5119090"/>
              <a:gd name="connsiteY10" fmla="*/ 0 h 4001096"/>
              <a:gd name="connsiteX0" fmla="*/ 1004891 w 5119090"/>
              <a:gd name="connsiteY0" fmla="*/ 0 h 4028919"/>
              <a:gd name="connsiteX1" fmla="*/ 1616609 w 5119090"/>
              <a:gd name="connsiteY1" fmla="*/ 571743 h 4028919"/>
              <a:gd name="connsiteX2" fmla="*/ 4641704 w 5119090"/>
              <a:gd name="connsiteY2" fmla="*/ 815032 h 4028919"/>
              <a:gd name="connsiteX3" fmla="*/ 5119090 w 5119090"/>
              <a:gd name="connsiteY3" fmla="*/ 2118754 h 4028919"/>
              <a:gd name="connsiteX4" fmla="*/ 4869467 w 5119090"/>
              <a:gd name="connsiteY4" fmla="*/ 3634494 h 4028919"/>
              <a:gd name="connsiteX5" fmla="*/ 3814169 w 5119090"/>
              <a:gd name="connsiteY5" fmla="*/ 3985529 h 4028919"/>
              <a:gd name="connsiteX6" fmla="*/ 977861 w 5119090"/>
              <a:gd name="connsiteY6" fmla="*/ 3911529 h 4028919"/>
              <a:gd name="connsiteX7" fmla="*/ 73039 w 5119090"/>
              <a:gd name="connsiteY7" fmla="*/ 3313039 h 4028919"/>
              <a:gd name="connsiteX8" fmla="*/ 159642 w 5119090"/>
              <a:gd name="connsiteY8" fmla="*/ 1290513 h 4028919"/>
              <a:gd name="connsiteX9" fmla="*/ 986959 w 5119090"/>
              <a:gd name="connsiteY9" fmla="*/ 590018 h 4028919"/>
              <a:gd name="connsiteX10" fmla="*/ 1004891 w 5119090"/>
              <a:gd name="connsiteY10" fmla="*/ 0 h 4028919"/>
              <a:gd name="connsiteX0" fmla="*/ 1004891 w 5119090"/>
              <a:gd name="connsiteY0" fmla="*/ 0 h 4142676"/>
              <a:gd name="connsiteX1" fmla="*/ 1616609 w 5119090"/>
              <a:gd name="connsiteY1" fmla="*/ 571743 h 4142676"/>
              <a:gd name="connsiteX2" fmla="*/ 4641704 w 5119090"/>
              <a:gd name="connsiteY2" fmla="*/ 815032 h 4142676"/>
              <a:gd name="connsiteX3" fmla="*/ 5119090 w 5119090"/>
              <a:gd name="connsiteY3" fmla="*/ 2118754 h 4142676"/>
              <a:gd name="connsiteX4" fmla="*/ 4869467 w 5119090"/>
              <a:gd name="connsiteY4" fmla="*/ 3634494 h 4142676"/>
              <a:gd name="connsiteX5" fmla="*/ 3575630 w 5119090"/>
              <a:gd name="connsiteY5" fmla="*/ 4131303 h 4142676"/>
              <a:gd name="connsiteX6" fmla="*/ 977861 w 5119090"/>
              <a:gd name="connsiteY6" fmla="*/ 3911529 h 4142676"/>
              <a:gd name="connsiteX7" fmla="*/ 73039 w 5119090"/>
              <a:gd name="connsiteY7" fmla="*/ 3313039 h 4142676"/>
              <a:gd name="connsiteX8" fmla="*/ 159642 w 5119090"/>
              <a:gd name="connsiteY8" fmla="*/ 1290513 h 4142676"/>
              <a:gd name="connsiteX9" fmla="*/ 986959 w 5119090"/>
              <a:gd name="connsiteY9" fmla="*/ 590018 h 4142676"/>
              <a:gd name="connsiteX10" fmla="*/ 1004891 w 5119090"/>
              <a:gd name="connsiteY10" fmla="*/ 0 h 4142676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641704 w 5119090"/>
              <a:gd name="connsiteY2" fmla="*/ 815032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469426 w 5119090"/>
              <a:gd name="connsiteY2" fmla="*/ 735519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4986569"/>
              <a:gd name="connsiteY0" fmla="*/ 0 h 4145018"/>
              <a:gd name="connsiteX1" fmla="*/ 1616609 w 4986569"/>
              <a:gd name="connsiteY1" fmla="*/ 571743 h 4145018"/>
              <a:gd name="connsiteX2" fmla="*/ 4469426 w 4986569"/>
              <a:gd name="connsiteY2" fmla="*/ 735519 h 4145018"/>
              <a:gd name="connsiteX3" fmla="*/ 4986569 w 4986569"/>
              <a:gd name="connsiteY3" fmla="*/ 2118754 h 4145018"/>
              <a:gd name="connsiteX4" fmla="*/ 4736945 w 4986569"/>
              <a:gd name="connsiteY4" fmla="*/ 3594737 h 4145018"/>
              <a:gd name="connsiteX5" fmla="*/ 3575630 w 4986569"/>
              <a:gd name="connsiteY5" fmla="*/ 4131303 h 4145018"/>
              <a:gd name="connsiteX6" fmla="*/ 977861 w 4986569"/>
              <a:gd name="connsiteY6" fmla="*/ 3911529 h 4145018"/>
              <a:gd name="connsiteX7" fmla="*/ 73039 w 4986569"/>
              <a:gd name="connsiteY7" fmla="*/ 3313039 h 4145018"/>
              <a:gd name="connsiteX8" fmla="*/ 159642 w 4986569"/>
              <a:gd name="connsiteY8" fmla="*/ 1290513 h 4145018"/>
              <a:gd name="connsiteX9" fmla="*/ 986959 w 4986569"/>
              <a:gd name="connsiteY9" fmla="*/ 590018 h 4145018"/>
              <a:gd name="connsiteX10" fmla="*/ 1004891 w 4986569"/>
              <a:gd name="connsiteY10" fmla="*/ 0 h 4145018"/>
              <a:gd name="connsiteX0" fmla="*/ 1004891 w 4857980"/>
              <a:gd name="connsiteY0" fmla="*/ 0 h 4145018"/>
              <a:gd name="connsiteX1" fmla="*/ 1616609 w 4857980"/>
              <a:gd name="connsiteY1" fmla="*/ 571743 h 4145018"/>
              <a:gd name="connsiteX2" fmla="*/ 4469426 w 4857980"/>
              <a:gd name="connsiteY2" fmla="*/ 735519 h 4145018"/>
              <a:gd name="connsiteX3" fmla="*/ 4736945 w 4857980"/>
              <a:gd name="connsiteY3" fmla="*/ 3594737 h 4145018"/>
              <a:gd name="connsiteX4" fmla="*/ 3575630 w 4857980"/>
              <a:gd name="connsiteY4" fmla="*/ 4131303 h 4145018"/>
              <a:gd name="connsiteX5" fmla="*/ 977861 w 4857980"/>
              <a:gd name="connsiteY5" fmla="*/ 3911529 h 4145018"/>
              <a:gd name="connsiteX6" fmla="*/ 73039 w 4857980"/>
              <a:gd name="connsiteY6" fmla="*/ 3313039 h 4145018"/>
              <a:gd name="connsiteX7" fmla="*/ 159642 w 4857980"/>
              <a:gd name="connsiteY7" fmla="*/ 1290513 h 4145018"/>
              <a:gd name="connsiteX8" fmla="*/ 986959 w 4857980"/>
              <a:gd name="connsiteY8" fmla="*/ 590018 h 4145018"/>
              <a:gd name="connsiteX9" fmla="*/ 1004891 w 4857980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775276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907797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38286"/>
              <a:gd name="connsiteY0" fmla="*/ 0 h 4156705"/>
              <a:gd name="connsiteX1" fmla="*/ 1616609 w 4938286"/>
              <a:gd name="connsiteY1" fmla="*/ 571743 h 4156705"/>
              <a:gd name="connsiteX2" fmla="*/ 4641704 w 4938286"/>
              <a:gd name="connsiteY2" fmla="*/ 907797 h 4156705"/>
              <a:gd name="connsiteX3" fmla="*/ 4723693 w 4938286"/>
              <a:gd name="connsiteY3" fmla="*/ 3409206 h 4156705"/>
              <a:gd name="connsiteX4" fmla="*/ 3575630 w 4938286"/>
              <a:gd name="connsiteY4" fmla="*/ 4131303 h 4156705"/>
              <a:gd name="connsiteX5" fmla="*/ 977861 w 4938286"/>
              <a:gd name="connsiteY5" fmla="*/ 3911529 h 4156705"/>
              <a:gd name="connsiteX6" fmla="*/ 73039 w 4938286"/>
              <a:gd name="connsiteY6" fmla="*/ 3313039 h 4156705"/>
              <a:gd name="connsiteX7" fmla="*/ 159642 w 4938286"/>
              <a:gd name="connsiteY7" fmla="*/ 1290513 h 4156705"/>
              <a:gd name="connsiteX8" fmla="*/ 986959 w 4938286"/>
              <a:gd name="connsiteY8" fmla="*/ 590018 h 4156705"/>
              <a:gd name="connsiteX9" fmla="*/ 1004891 w 493828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907797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881293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38200"/>
              <a:gd name="connsiteY0" fmla="*/ 0 h 4156705"/>
              <a:gd name="connsiteX1" fmla="*/ 1616609 w 4938200"/>
              <a:gd name="connsiteY1" fmla="*/ 571743 h 4156705"/>
              <a:gd name="connsiteX2" fmla="*/ 4641704 w 4938200"/>
              <a:gd name="connsiteY2" fmla="*/ 881293 h 4156705"/>
              <a:gd name="connsiteX3" fmla="*/ 4723693 w 4938200"/>
              <a:gd name="connsiteY3" fmla="*/ 3409206 h 4156705"/>
              <a:gd name="connsiteX4" fmla="*/ 3575630 w 4938200"/>
              <a:gd name="connsiteY4" fmla="*/ 4131303 h 4156705"/>
              <a:gd name="connsiteX5" fmla="*/ 977861 w 4938200"/>
              <a:gd name="connsiteY5" fmla="*/ 3911529 h 4156705"/>
              <a:gd name="connsiteX6" fmla="*/ 73039 w 4938200"/>
              <a:gd name="connsiteY6" fmla="*/ 3313039 h 4156705"/>
              <a:gd name="connsiteX7" fmla="*/ 159642 w 4938200"/>
              <a:gd name="connsiteY7" fmla="*/ 1290513 h 4156705"/>
              <a:gd name="connsiteX8" fmla="*/ 986959 w 4938200"/>
              <a:gd name="connsiteY8" fmla="*/ 590018 h 4156705"/>
              <a:gd name="connsiteX9" fmla="*/ 1004891 w 4938200"/>
              <a:gd name="connsiteY9" fmla="*/ 0 h 4156705"/>
              <a:gd name="connsiteX0" fmla="*/ 1004891 w 4931243"/>
              <a:gd name="connsiteY0" fmla="*/ 0 h 4156705"/>
              <a:gd name="connsiteX1" fmla="*/ 1616609 w 4931243"/>
              <a:gd name="connsiteY1" fmla="*/ 571743 h 4156705"/>
              <a:gd name="connsiteX2" fmla="*/ 4628452 w 4931243"/>
              <a:gd name="connsiteY2" fmla="*/ 934302 h 4156705"/>
              <a:gd name="connsiteX3" fmla="*/ 4723693 w 4931243"/>
              <a:gd name="connsiteY3" fmla="*/ 3409206 h 4156705"/>
              <a:gd name="connsiteX4" fmla="*/ 3575630 w 4931243"/>
              <a:gd name="connsiteY4" fmla="*/ 4131303 h 4156705"/>
              <a:gd name="connsiteX5" fmla="*/ 977861 w 4931243"/>
              <a:gd name="connsiteY5" fmla="*/ 3911529 h 4156705"/>
              <a:gd name="connsiteX6" fmla="*/ 73039 w 4931243"/>
              <a:gd name="connsiteY6" fmla="*/ 3313039 h 4156705"/>
              <a:gd name="connsiteX7" fmla="*/ 159642 w 4931243"/>
              <a:gd name="connsiteY7" fmla="*/ 1290513 h 4156705"/>
              <a:gd name="connsiteX8" fmla="*/ 986959 w 4931243"/>
              <a:gd name="connsiteY8" fmla="*/ 590018 h 4156705"/>
              <a:gd name="connsiteX9" fmla="*/ 1004891 w 4931243"/>
              <a:gd name="connsiteY9" fmla="*/ 0 h 4156705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10726 w 4937078"/>
              <a:gd name="connsiteY0" fmla="*/ 0 h 4175448"/>
              <a:gd name="connsiteX1" fmla="*/ 1622444 w 4937078"/>
              <a:gd name="connsiteY1" fmla="*/ 571743 h 4175448"/>
              <a:gd name="connsiteX2" fmla="*/ 4634287 w 4937078"/>
              <a:gd name="connsiteY2" fmla="*/ 934302 h 4175448"/>
              <a:gd name="connsiteX3" fmla="*/ 4729528 w 4937078"/>
              <a:gd name="connsiteY3" fmla="*/ 3409206 h 4175448"/>
              <a:gd name="connsiteX4" fmla="*/ 3581465 w 4937078"/>
              <a:gd name="connsiteY4" fmla="*/ 4131303 h 4175448"/>
              <a:gd name="connsiteX5" fmla="*/ 864426 w 4937078"/>
              <a:gd name="connsiteY5" fmla="*/ 3991042 h 4175448"/>
              <a:gd name="connsiteX6" fmla="*/ 78874 w 4937078"/>
              <a:gd name="connsiteY6" fmla="*/ 3313039 h 4175448"/>
              <a:gd name="connsiteX7" fmla="*/ 165477 w 4937078"/>
              <a:gd name="connsiteY7" fmla="*/ 1290513 h 4175448"/>
              <a:gd name="connsiteX8" fmla="*/ 992794 w 4937078"/>
              <a:gd name="connsiteY8" fmla="*/ 590018 h 4175448"/>
              <a:gd name="connsiteX9" fmla="*/ 1010726 w 4937078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65242"/>
              <a:gd name="connsiteX1" fmla="*/ 1646266 w 4958820"/>
              <a:gd name="connsiteY1" fmla="*/ 574434 h 4165242"/>
              <a:gd name="connsiteX2" fmla="*/ 4631860 w 4958820"/>
              <a:gd name="connsiteY2" fmla="*/ 934302 h 4165242"/>
              <a:gd name="connsiteX3" fmla="*/ 4727101 w 4958820"/>
              <a:gd name="connsiteY3" fmla="*/ 3409206 h 4165242"/>
              <a:gd name="connsiteX4" fmla="*/ 3579038 w 4958820"/>
              <a:gd name="connsiteY4" fmla="*/ 4131303 h 4165242"/>
              <a:gd name="connsiteX5" fmla="*/ 964723 w 4958820"/>
              <a:gd name="connsiteY5" fmla="*/ 3953024 h 4165242"/>
              <a:gd name="connsiteX6" fmla="*/ 76447 w 4958820"/>
              <a:gd name="connsiteY6" fmla="*/ 3313039 h 4165242"/>
              <a:gd name="connsiteX7" fmla="*/ 163050 w 4958820"/>
              <a:gd name="connsiteY7" fmla="*/ 1290513 h 4165242"/>
              <a:gd name="connsiteX8" fmla="*/ 990367 w 4958820"/>
              <a:gd name="connsiteY8" fmla="*/ 590018 h 4165242"/>
              <a:gd name="connsiteX9" fmla="*/ 1008299 w 4958820"/>
              <a:gd name="connsiteY9" fmla="*/ 0 h 4165242"/>
              <a:gd name="connsiteX0" fmla="*/ 879400 w 4829921"/>
              <a:gd name="connsiteY0" fmla="*/ 0 h 4165244"/>
              <a:gd name="connsiteX1" fmla="*/ 1517367 w 4829921"/>
              <a:gd name="connsiteY1" fmla="*/ 574434 h 4165244"/>
              <a:gd name="connsiteX2" fmla="*/ 4502961 w 4829921"/>
              <a:gd name="connsiteY2" fmla="*/ 934302 h 4165244"/>
              <a:gd name="connsiteX3" fmla="*/ 4598202 w 4829921"/>
              <a:gd name="connsiteY3" fmla="*/ 3409206 h 4165244"/>
              <a:gd name="connsiteX4" fmla="*/ 3450139 w 4829921"/>
              <a:gd name="connsiteY4" fmla="*/ 4131303 h 4165244"/>
              <a:gd name="connsiteX5" fmla="*/ 835824 w 4829921"/>
              <a:gd name="connsiteY5" fmla="*/ 3953024 h 4165244"/>
              <a:gd name="connsiteX6" fmla="*/ 388743 w 4829921"/>
              <a:gd name="connsiteY6" fmla="*/ 3217428 h 4165244"/>
              <a:gd name="connsiteX7" fmla="*/ 34151 w 4829921"/>
              <a:gd name="connsiteY7" fmla="*/ 1290513 h 4165244"/>
              <a:gd name="connsiteX8" fmla="*/ 861468 w 4829921"/>
              <a:gd name="connsiteY8" fmla="*/ 590018 h 4165244"/>
              <a:gd name="connsiteX9" fmla="*/ 879400 w 4829921"/>
              <a:gd name="connsiteY9" fmla="*/ 0 h 4165244"/>
              <a:gd name="connsiteX0" fmla="*/ 879400 w 4829921"/>
              <a:gd name="connsiteY0" fmla="*/ 0 h 4138288"/>
              <a:gd name="connsiteX1" fmla="*/ 1517367 w 4829921"/>
              <a:gd name="connsiteY1" fmla="*/ 574434 h 4138288"/>
              <a:gd name="connsiteX2" fmla="*/ 4502961 w 4829921"/>
              <a:gd name="connsiteY2" fmla="*/ 934302 h 4138288"/>
              <a:gd name="connsiteX3" fmla="*/ 4598202 w 4829921"/>
              <a:gd name="connsiteY3" fmla="*/ 3409206 h 4138288"/>
              <a:gd name="connsiteX4" fmla="*/ 3450139 w 4829921"/>
              <a:gd name="connsiteY4" fmla="*/ 4131303 h 4138288"/>
              <a:gd name="connsiteX5" fmla="*/ 982153 w 4829921"/>
              <a:gd name="connsiteY5" fmla="*/ 3738143 h 4138288"/>
              <a:gd name="connsiteX6" fmla="*/ 388743 w 4829921"/>
              <a:gd name="connsiteY6" fmla="*/ 3217428 h 4138288"/>
              <a:gd name="connsiteX7" fmla="*/ 34151 w 4829921"/>
              <a:gd name="connsiteY7" fmla="*/ 1290513 h 4138288"/>
              <a:gd name="connsiteX8" fmla="*/ 861468 w 4829921"/>
              <a:gd name="connsiteY8" fmla="*/ 590018 h 4138288"/>
              <a:gd name="connsiteX9" fmla="*/ 879400 w 4829921"/>
              <a:gd name="connsiteY9" fmla="*/ 0 h 4138288"/>
              <a:gd name="connsiteX0" fmla="*/ 797965 w 4748486"/>
              <a:gd name="connsiteY0" fmla="*/ 0 h 4138290"/>
              <a:gd name="connsiteX1" fmla="*/ 1435932 w 4748486"/>
              <a:gd name="connsiteY1" fmla="*/ 574434 h 4138290"/>
              <a:gd name="connsiteX2" fmla="*/ 4421526 w 4748486"/>
              <a:gd name="connsiteY2" fmla="*/ 934302 h 4138290"/>
              <a:gd name="connsiteX3" fmla="*/ 4516767 w 4748486"/>
              <a:gd name="connsiteY3" fmla="*/ 3409206 h 4138290"/>
              <a:gd name="connsiteX4" fmla="*/ 3368704 w 4748486"/>
              <a:gd name="connsiteY4" fmla="*/ 4131303 h 4138290"/>
              <a:gd name="connsiteX5" fmla="*/ 900718 w 4748486"/>
              <a:gd name="connsiteY5" fmla="*/ 3738143 h 4138290"/>
              <a:gd name="connsiteX6" fmla="*/ 307308 w 4748486"/>
              <a:gd name="connsiteY6" fmla="*/ 3217428 h 4138290"/>
              <a:gd name="connsiteX7" fmla="*/ 42133 w 4748486"/>
              <a:gd name="connsiteY7" fmla="*/ 1485818 h 4138290"/>
              <a:gd name="connsiteX8" fmla="*/ 780033 w 4748486"/>
              <a:gd name="connsiteY8" fmla="*/ 590018 h 4138290"/>
              <a:gd name="connsiteX9" fmla="*/ 797965 w 4748486"/>
              <a:gd name="connsiteY9" fmla="*/ 0 h 4138290"/>
              <a:gd name="connsiteX0" fmla="*/ 816235 w 4766756"/>
              <a:gd name="connsiteY0" fmla="*/ 0 h 4138288"/>
              <a:gd name="connsiteX1" fmla="*/ 1454202 w 4766756"/>
              <a:gd name="connsiteY1" fmla="*/ 574434 h 4138288"/>
              <a:gd name="connsiteX2" fmla="*/ 4439796 w 4766756"/>
              <a:gd name="connsiteY2" fmla="*/ 934302 h 4138288"/>
              <a:gd name="connsiteX3" fmla="*/ 4535037 w 4766756"/>
              <a:gd name="connsiteY3" fmla="*/ 3409206 h 4138288"/>
              <a:gd name="connsiteX4" fmla="*/ 3386974 w 4766756"/>
              <a:gd name="connsiteY4" fmla="*/ 4131303 h 4138288"/>
              <a:gd name="connsiteX5" fmla="*/ 918988 w 4766756"/>
              <a:gd name="connsiteY5" fmla="*/ 3738143 h 4138288"/>
              <a:gd name="connsiteX6" fmla="*/ 205861 w 4766756"/>
              <a:gd name="connsiteY6" fmla="*/ 2965662 h 4138288"/>
              <a:gd name="connsiteX7" fmla="*/ 60403 w 4766756"/>
              <a:gd name="connsiteY7" fmla="*/ 1485818 h 4138288"/>
              <a:gd name="connsiteX8" fmla="*/ 798303 w 4766756"/>
              <a:gd name="connsiteY8" fmla="*/ 590018 h 4138288"/>
              <a:gd name="connsiteX9" fmla="*/ 816235 w 4766756"/>
              <a:gd name="connsiteY9" fmla="*/ 0 h 4138288"/>
              <a:gd name="connsiteX0" fmla="*/ 816235 w 4622539"/>
              <a:gd name="connsiteY0" fmla="*/ 0 h 4138290"/>
              <a:gd name="connsiteX1" fmla="*/ 1454202 w 4622539"/>
              <a:gd name="connsiteY1" fmla="*/ 574434 h 4138290"/>
              <a:gd name="connsiteX2" fmla="*/ 4015228 w 4622539"/>
              <a:gd name="connsiteY2" fmla="*/ 1032218 h 4138290"/>
              <a:gd name="connsiteX3" fmla="*/ 4535037 w 4622539"/>
              <a:gd name="connsiteY3" fmla="*/ 3409206 h 4138290"/>
              <a:gd name="connsiteX4" fmla="*/ 3386974 w 4622539"/>
              <a:gd name="connsiteY4" fmla="*/ 4131303 h 4138290"/>
              <a:gd name="connsiteX5" fmla="*/ 918988 w 4622539"/>
              <a:gd name="connsiteY5" fmla="*/ 3738143 h 4138290"/>
              <a:gd name="connsiteX6" fmla="*/ 205861 w 4622539"/>
              <a:gd name="connsiteY6" fmla="*/ 2965662 h 4138290"/>
              <a:gd name="connsiteX7" fmla="*/ 60403 w 4622539"/>
              <a:gd name="connsiteY7" fmla="*/ 1485818 h 4138290"/>
              <a:gd name="connsiteX8" fmla="*/ 798303 w 4622539"/>
              <a:gd name="connsiteY8" fmla="*/ 590018 h 4138290"/>
              <a:gd name="connsiteX9" fmla="*/ 816235 w 4622539"/>
              <a:gd name="connsiteY9" fmla="*/ 0 h 4138290"/>
              <a:gd name="connsiteX0" fmla="*/ 816235 w 4622539"/>
              <a:gd name="connsiteY0" fmla="*/ 0 h 4132081"/>
              <a:gd name="connsiteX1" fmla="*/ 1454202 w 4622539"/>
              <a:gd name="connsiteY1" fmla="*/ 574434 h 4132081"/>
              <a:gd name="connsiteX2" fmla="*/ 4015228 w 4622539"/>
              <a:gd name="connsiteY2" fmla="*/ 1032218 h 4132081"/>
              <a:gd name="connsiteX3" fmla="*/ 4535037 w 4622539"/>
              <a:gd name="connsiteY3" fmla="*/ 3409206 h 4132081"/>
              <a:gd name="connsiteX4" fmla="*/ 3152706 w 4622539"/>
              <a:gd name="connsiteY4" fmla="*/ 4124957 h 4132081"/>
              <a:gd name="connsiteX5" fmla="*/ 918988 w 4622539"/>
              <a:gd name="connsiteY5" fmla="*/ 3738143 h 4132081"/>
              <a:gd name="connsiteX6" fmla="*/ 205861 w 4622539"/>
              <a:gd name="connsiteY6" fmla="*/ 2965662 h 4132081"/>
              <a:gd name="connsiteX7" fmla="*/ 60403 w 4622539"/>
              <a:gd name="connsiteY7" fmla="*/ 1485818 h 4132081"/>
              <a:gd name="connsiteX8" fmla="*/ 798303 w 4622539"/>
              <a:gd name="connsiteY8" fmla="*/ 590018 h 4132081"/>
              <a:gd name="connsiteX9" fmla="*/ 816235 w 4622539"/>
              <a:gd name="connsiteY9" fmla="*/ 0 h 4132081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798303 w 4372994"/>
              <a:gd name="connsiteY8" fmla="*/ 59001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898165 w 4372994"/>
              <a:gd name="connsiteY8" fmla="*/ 60625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898165 w 4372994"/>
              <a:gd name="connsiteY8" fmla="*/ 60625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0336 w 4367095"/>
              <a:gd name="connsiteY0" fmla="*/ 0 h 4138222"/>
              <a:gd name="connsiteX1" fmla="*/ 1448303 w 4367095"/>
              <a:gd name="connsiteY1" fmla="*/ 574434 h 4138222"/>
              <a:gd name="connsiteX2" fmla="*/ 4009329 w 4367095"/>
              <a:gd name="connsiteY2" fmla="*/ 1032218 h 4138222"/>
              <a:gd name="connsiteX3" fmla="*/ 4202495 w 4367095"/>
              <a:gd name="connsiteY3" fmla="*/ 3259401 h 4138222"/>
              <a:gd name="connsiteX4" fmla="*/ 3146807 w 4367095"/>
              <a:gd name="connsiteY4" fmla="*/ 4124957 h 4138222"/>
              <a:gd name="connsiteX5" fmla="*/ 913089 w 4367095"/>
              <a:gd name="connsiteY5" fmla="*/ 3738143 h 4138222"/>
              <a:gd name="connsiteX6" fmla="*/ 199962 w 4367095"/>
              <a:gd name="connsiteY6" fmla="*/ 2965662 h 4138222"/>
              <a:gd name="connsiteX7" fmla="*/ 54504 w 4367095"/>
              <a:gd name="connsiteY7" fmla="*/ 1485818 h 4138222"/>
              <a:gd name="connsiteX8" fmla="*/ 892266 w 4367095"/>
              <a:gd name="connsiteY8" fmla="*/ 606258 h 4138222"/>
              <a:gd name="connsiteX9" fmla="*/ 810336 w 4367095"/>
              <a:gd name="connsiteY9" fmla="*/ 0 h 4138222"/>
              <a:gd name="connsiteX0" fmla="*/ 814639 w 4371398"/>
              <a:gd name="connsiteY0" fmla="*/ 0 h 4138224"/>
              <a:gd name="connsiteX1" fmla="*/ 1452606 w 4371398"/>
              <a:gd name="connsiteY1" fmla="*/ 574434 h 4138224"/>
              <a:gd name="connsiteX2" fmla="*/ 4013632 w 4371398"/>
              <a:gd name="connsiteY2" fmla="*/ 1032218 h 4138224"/>
              <a:gd name="connsiteX3" fmla="*/ 4206798 w 4371398"/>
              <a:gd name="connsiteY3" fmla="*/ 3259401 h 4138224"/>
              <a:gd name="connsiteX4" fmla="*/ 3151110 w 4371398"/>
              <a:gd name="connsiteY4" fmla="*/ 4124957 h 4138224"/>
              <a:gd name="connsiteX5" fmla="*/ 917392 w 4371398"/>
              <a:gd name="connsiteY5" fmla="*/ 3738143 h 4138224"/>
              <a:gd name="connsiteX6" fmla="*/ 184820 w 4371398"/>
              <a:gd name="connsiteY6" fmla="*/ 2971263 h 4138224"/>
              <a:gd name="connsiteX7" fmla="*/ 58807 w 4371398"/>
              <a:gd name="connsiteY7" fmla="*/ 1485818 h 4138224"/>
              <a:gd name="connsiteX8" fmla="*/ 896569 w 4371398"/>
              <a:gd name="connsiteY8" fmla="*/ 606258 h 4138224"/>
              <a:gd name="connsiteX9" fmla="*/ 814639 w 4371398"/>
              <a:gd name="connsiteY9" fmla="*/ 0 h 4138224"/>
              <a:gd name="connsiteX0" fmla="*/ 824982 w 4381741"/>
              <a:gd name="connsiteY0" fmla="*/ 0 h 4138222"/>
              <a:gd name="connsiteX1" fmla="*/ 1462949 w 4381741"/>
              <a:gd name="connsiteY1" fmla="*/ 574434 h 4138222"/>
              <a:gd name="connsiteX2" fmla="*/ 4023975 w 4381741"/>
              <a:gd name="connsiteY2" fmla="*/ 1032218 h 4138222"/>
              <a:gd name="connsiteX3" fmla="*/ 4217141 w 4381741"/>
              <a:gd name="connsiteY3" fmla="*/ 3259401 h 4138222"/>
              <a:gd name="connsiteX4" fmla="*/ 3161453 w 4381741"/>
              <a:gd name="connsiteY4" fmla="*/ 4124957 h 4138222"/>
              <a:gd name="connsiteX5" fmla="*/ 927735 w 4381741"/>
              <a:gd name="connsiteY5" fmla="*/ 3738143 h 4138222"/>
              <a:gd name="connsiteX6" fmla="*/ 195163 w 4381741"/>
              <a:gd name="connsiteY6" fmla="*/ 2971263 h 4138222"/>
              <a:gd name="connsiteX7" fmla="*/ 69150 w 4381741"/>
              <a:gd name="connsiteY7" fmla="*/ 1485818 h 4138222"/>
              <a:gd name="connsiteX8" fmla="*/ 906912 w 4381741"/>
              <a:gd name="connsiteY8" fmla="*/ 606258 h 4138222"/>
              <a:gd name="connsiteX9" fmla="*/ 824982 w 4381741"/>
              <a:gd name="connsiteY9" fmla="*/ 0 h 4138222"/>
              <a:gd name="connsiteX0" fmla="*/ 824982 w 4385632"/>
              <a:gd name="connsiteY0" fmla="*/ 0 h 4138224"/>
              <a:gd name="connsiteX1" fmla="*/ 1462949 w 4385632"/>
              <a:gd name="connsiteY1" fmla="*/ 574434 h 4138224"/>
              <a:gd name="connsiteX2" fmla="*/ 4023975 w 4385632"/>
              <a:gd name="connsiteY2" fmla="*/ 1032218 h 4138224"/>
              <a:gd name="connsiteX3" fmla="*/ 4217141 w 4385632"/>
              <a:gd name="connsiteY3" fmla="*/ 3259401 h 4138224"/>
              <a:gd name="connsiteX4" fmla="*/ 3161453 w 4385632"/>
              <a:gd name="connsiteY4" fmla="*/ 4124957 h 4138224"/>
              <a:gd name="connsiteX5" fmla="*/ 927735 w 4385632"/>
              <a:gd name="connsiteY5" fmla="*/ 3738143 h 4138224"/>
              <a:gd name="connsiteX6" fmla="*/ 195163 w 4385632"/>
              <a:gd name="connsiteY6" fmla="*/ 2971263 h 4138224"/>
              <a:gd name="connsiteX7" fmla="*/ 69150 w 4385632"/>
              <a:gd name="connsiteY7" fmla="*/ 1485818 h 4138224"/>
              <a:gd name="connsiteX8" fmla="*/ 906912 w 4385632"/>
              <a:gd name="connsiteY8" fmla="*/ 606258 h 4138224"/>
              <a:gd name="connsiteX9" fmla="*/ 824982 w 4385632"/>
              <a:gd name="connsiteY9" fmla="*/ 0 h 4138224"/>
              <a:gd name="connsiteX0" fmla="*/ 832223 w 4392873"/>
              <a:gd name="connsiteY0" fmla="*/ 0 h 4138222"/>
              <a:gd name="connsiteX1" fmla="*/ 1470190 w 4392873"/>
              <a:gd name="connsiteY1" fmla="*/ 574434 h 4138222"/>
              <a:gd name="connsiteX2" fmla="*/ 4031216 w 4392873"/>
              <a:gd name="connsiteY2" fmla="*/ 1032218 h 4138222"/>
              <a:gd name="connsiteX3" fmla="*/ 4224382 w 4392873"/>
              <a:gd name="connsiteY3" fmla="*/ 3259401 h 4138222"/>
              <a:gd name="connsiteX4" fmla="*/ 3168694 w 4392873"/>
              <a:gd name="connsiteY4" fmla="*/ 4124957 h 4138222"/>
              <a:gd name="connsiteX5" fmla="*/ 934976 w 4392873"/>
              <a:gd name="connsiteY5" fmla="*/ 3738143 h 4138222"/>
              <a:gd name="connsiteX6" fmla="*/ 179579 w 4392873"/>
              <a:gd name="connsiteY6" fmla="*/ 3046439 h 4138222"/>
              <a:gd name="connsiteX7" fmla="*/ 76391 w 4392873"/>
              <a:gd name="connsiteY7" fmla="*/ 1485818 h 4138222"/>
              <a:gd name="connsiteX8" fmla="*/ 914153 w 4392873"/>
              <a:gd name="connsiteY8" fmla="*/ 606258 h 4138222"/>
              <a:gd name="connsiteX9" fmla="*/ 832223 w 4392873"/>
              <a:gd name="connsiteY9" fmla="*/ 0 h 4138222"/>
              <a:gd name="connsiteX0" fmla="*/ 823971 w 4384621"/>
              <a:gd name="connsiteY0" fmla="*/ 0 h 4138224"/>
              <a:gd name="connsiteX1" fmla="*/ 1461938 w 4384621"/>
              <a:gd name="connsiteY1" fmla="*/ 574434 h 4138224"/>
              <a:gd name="connsiteX2" fmla="*/ 4022964 w 4384621"/>
              <a:gd name="connsiteY2" fmla="*/ 1032218 h 4138224"/>
              <a:gd name="connsiteX3" fmla="*/ 4216130 w 4384621"/>
              <a:gd name="connsiteY3" fmla="*/ 3259401 h 4138224"/>
              <a:gd name="connsiteX4" fmla="*/ 3160442 w 4384621"/>
              <a:gd name="connsiteY4" fmla="*/ 4124957 h 4138224"/>
              <a:gd name="connsiteX5" fmla="*/ 926724 w 4384621"/>
              <a:gd name="connsiteY5" fmla="*/ 3738143 h 4138224"/>
              <a:gd name="connsiteX6" fmla="*/ 171327 w 4384621"/>
              <a:gd name="connsiteY6" fmla="*/ 3046439 h 4138224"/>
              <a:gd name="connsiteX7" fmla="*/ 68139 w 4384621"/>
              <a:gd name="connsiteY7" fmla="*/ 1485818 h 4138224"/>
              <a:gd name="connsiteX8" fmla="*/ 905901 w 4384621"/>
              <a:gd name="connsiteY8" fmla="*/ 606258 h 4138224"/>
              <a:gd name="connsiteX9" fmla="*/ 823971 w 4384621"/>
              <a:gd name="connsiteY9" fmla="*/ 0 h 4138224"/>
              <a:gd name="connsiteX0" fmla="*/ 806189 w 4366839"/>
              <a:gd name="connsiteY0" fmla="*/ 0 h 4138222"/>
              <a:gd name="connsiteX1" fmla="*/ 1444156 w 4366839"/>
              <a:gd name="connsiteY1" fmla="*/ 574434 h 4138222"/>
              <a:gd name="connsiteX2" fmla="*/ 4005182 w 4366839"/>
              <a:gd name="connsiteY2" fmla="*/ 1032218 h 4138222"/>
              <a:gd name="connsiteX3" fmla="*/ 4198348 w 4366839"/>
              <a:gd name="connsiteY3" fmla="*/ 3259401 h 4138222"/>
              <a:gd name="connsiteX4" fmla="*/ 3142660 w 4366839"/>
              <a:gd name="connsiteY4" fmla="*/ 4124957 h 4138222"/>
              <a:gd name="connsiteX5" fmla="*/ 908942 w 4366839"/>
              <a:gd name="connsiteY5" fmla="*/ 3738143 h 4138222"/>
              <a:gd name="connsiteX6" fmla="*/ 153545 w 4366839"/>
              <a:gd name="connsiteY6" fmla="*/ 3046439 h 4138222"/>
              <a:gd name="connsiteX7" fmla="*/ 50357 w 4366839"/>
              <a:gd name="connsiteY7" fmla="*/ 1485818 h 4138222"/>
              <a:gd name="connsiteX8" fmla="*/ 888119 w 4366839"/>
              <a:gd name="connsiteY8" fmla="*/ 606258 h 4138222"/>
              <a:gd name="connsiteX9" fmla="*/ 806189 w 4366839"/>
              <a:gd name="connsiteY9" fmla="*/ 0 h 4138222"/>
              <a:gd name="connsiteX0" fmla="*/ 806189 w 4366839"/>
              <a:gd name="connsiteY0" fmla="*/ 0 h 4138224"/>
              <a:gd name="connsiteX1" fmla="*/ 1444156 w 4366839"/>
              <a:gd name="connsiteY1" fmla="*/ 574434 h 4138224"/>
              <a:gd name="connsiteX2" fmla="*/ 4005182 w 4366839"/>
              <a:gd name="connsiteY2" fmla="*/ 1032218 h 4138224"/>
              <a:gd name="connsiteX3" fmla="*/ 4198348 w 4366839"/>
              <a:gd name="connsiteY3" fmla="*/ 3259401 h 4138224"/>
              <a:gd name="connsiteX4" fmla="*/ 3142660 w 4366839"/>
              <a:gd name="connsiteY4" fmla="*/ 4124957 h 4138224"/>
              <a:gd name="connsiteX5" fmla="*/ 908942 w 4366839"/>
              <a:gd name="connsiteY5" fmla="*/ 3738143 h 4138224"/>
              <a:gd name="connsiteX6" fmla="*/ 153545 w 4366839"/>
              <a:gd name="connsiteY6" fmla="*/ 3046439 h 4138224"/>
              <a:gd name="connsiteX7" fmla="*/ 50357 w 4366839"/>
              <a:gd name="connsiteY7" fmla="*/ 1485818 h 4138224"/>
              <a:gd name="connsiteX8" fmla="*/ 888119 w 4366839"/>
              <a:gd name="connsiteY8" fmla="*/ 606258 h 4138224"/>
              <a:gd name="connsiteX9" fmla="*/ 806189 w 4366839"/>
              <a:gd name="connsiteY9" fmla="*/ 0 h 4138224"/>
              <a:gd name="connsiteX0" fmla="*/ 756726 w 4317376"/>
              <a:gd name="connsiteY0" fmla="*/ 0 h 4138222"/>
              <a:gd name="connsiteX1" fmla="*/ 1394693 w 4317376"/>
              <a:gd name="connsiteY1" fmla="*/ 574434 h 4138222"/>
              <a:gd name="connsiteX2" fmla="*/ 3955719 w 4317376"/>
              <a:gd name="connsiteY2" fmla="*/ 1032218 h 4138222"/>
              <a:gd name="connsiteX3" fmla="*/ 4148885 w 4317376"/>
              <a:gd name="connsiteY3" fmla="*/ 3259401 h 4138222"/>
              <a:gd name="connsiteX4" fmla="*/ 3093197 w 4317376"/>
              <a:gd name="connsiteY4" fmla="*/ 4124957 h 4138222"/>
              <a:gd name="connsiteX5" fmla="*/ 859479 w 4317376"/>
              <a:gd name="connsiteY5" fmla="*/ 3738143 h 4138222"/>
              <a:gd name="connsiteX6" fmla="*/ 104082 w 4317376"/>
              <a:gd name="connsiteY6" fmla="*/ 3046439 h 4138222"/>
              <a:gd name="connsiteX7" fmla="*/ 894 w 4317376"/>
              <a:gd name="connsiteY7" fmla="*/ 1485818 h 4138222"/>
              <a:gd name="connsiteX8" fmla="*/ 838656 w 4317376"/>
              <a:gd name="connsiteY8" fmla="*/ 606258 h 4138222"/>
              <a:gd name="connsiteX9" fmla="*/ 756726 w 4317376"/>
              <a:gd name="connsiteY9" fmla="*/ 0 h 4138222"/>
              <a:gd name="connsiteX0" fmla="*/ 756726 w 4317376"/>
              <a:gd name="connsiteY0" fmla="*/ 0 h 4138224"/>
              <a:gd name="connsiteX1" fmla="*/ 1394693 w 4317376"/>
              <a:gd name="connsiteY1" fmla="*/ 574434 h 4138224"/>
              <a:gd name="connsiteX2" fmla="*/ 3955719 w 4317376"/>
              <a:gd name="connsiteY2" fmla="*/ 1032218 h 4138224"/>
              <a:gd name="connsiteX3" fmla="*/ 4148885 w 4317376"/>
              <a:gd name="connsiteY3" fmla="*/ 3259401 h 4138224"/>
              <a:gd name="connsiteX4" fmla="*/ 3093197 w 4317376"/>
              <a:gd name="connsiteY4" fmla="*/ 4124957 h 4138224"/>
              <a:gd name="connsiteX5" fmla="*/ 859479 w 4317376"/>
              <a:gd name="connsiteY5" fmla="*/ 3738143 h 4138224"/>
              <a:gd name="connsiteX6" fmla="*/ 219159 w 4317376"/>
              <a:gd name="connsiteY6" fmla="*/ 3144044 h 4138224"/>
              <a:gd name="connsiteX7" fmla="*/ 894 w 4317376"/>
              <a:gd name="connsiteY7" fmla="*/ 1485818 h 4138224"/>
              <a:gd name="connsiteX8" fmla="*/ 838656 w 4317376"/>
              <a:gd name="connsiteY8" fmla="*/ 606258 h 4138224"/>
              <a:gd name="connsiteX9" fmla="*/ 756726 w 4317376"/>
              <a:gd name="connsiteY9" fmla="*/ 0 h 4138224"/>
              <a:gd name="connsiteX0" fmla="*/ 756726 w 4317376"/>
              <a:gd name="connsiteY0" fmla="*/ 0 h 4138222"/>
              <a:gd name="connsiteX1" fmla="*/ 1394693 w 4317376"/>
              <a:gd name="connsiteY1" fmla="*/ 574434 h 4138222"/>
              <a:gd name="connsiteX2" fmla="*/ 3955719 w 4317376"/>
              <a:gd name="connsiteY2" fmla="*/ 1032218 h 4138222"/>
              <a:gd name="connsiteX3" fmla="*/ 4148885 w 4317376"/>
              <a:gd name="connsiteY3" fmla="*/ 3259401 h 4138222"/>
              <a:gd name="connsiteX4" fmla="*/ 3093197 w 4317376"/>
              <a:gd name="connsiteY4" fmla="*/ 4124957 h 4138222"/>
              <a:gd name="connsiteX5" fmla="*/ 859479 w 4317376"/>
              <a:gd name="connsiteY5" fmla="*/ 3738143 h 4138222"/>
              <a:gd name="connsiteX6" fmla="*/ 232580 w 4317376"/>
              <a:gd name="connsiteY6" fmla="*/ 3163758 h 4138222"/>
              <a:gd name="connsiteX7" fmla="*/ 894 w 4317376"/>
              <a:gd name="connsiteY7" fmla="*/ 1485818 h 4138222"/>
              <a:gd name="connsiteX8" fmla="*/ 838656 w 4317376"/>
              <a:gd name="connsiteY8" fmla="*/ 606258 h 4138222"/>
              <a:gd name="connsiteX9" fmla="*/ 756726 w 4317376"/>
              <a:gd name="connsiteY9" fmla="*/ 0 h 4138222"/>
              <a:gd name="connsiteX0" fmla="*/ 756726 w 4317376"/>
              <a:gd name="connsiteY0" fmla="*/ 0 h 4138731"/>
              <a:gd name="connsiteX1" fmla="*/ 1394693 w 4317376"/>
              <a:gd name="connsiteY1" fmla="*/ 574434 h 4138731"/>
              <a:gd name="connsiteX2" fmla="*/ 3955719 w 4317376"/>
              <a:gd name="connsiteY2" fmla="*/ 1032218 h 4138731"/>
              <a:gd name="connsiteX3" fmla="*/ 4148885 w 4317376"/>
              <a:gd name="connsiteY3" fmla="*/ 3259401 h 4138731"/>
              <a:gd name="connsiteX4" fmla="*/ 3093197 w 4317376"/>
              <a:gd name="connsiteY4" fmla="*/ 4124957 h 4138731"/>
              <a:gd name="connsiteX5" fmla="*/ 897522 w 4317376"/>
              <a:gd name="connsiteY5" fmla="*/ 3744330 h 4138731"/>
              <a:gd name="connsiteX6" fmla="*/ 232580 w 4317376"/>
              <a:gd name="connsiteY6" fmla="*/ 3163758 h 4138731"/>
              <a:gd name="connsiteX7" fmla="*/ 894 w 4317376"/>
              <a:gd name="connsiteY7" fmla="*/ 1485818 h 4138731"/>
              <a:gd name="connsiteX8" fmla="*/ 838656 w 4317376"/>
              <a:gd name="connsiteY8" fmla="*/ 606258 h 4138731"/>
              <a:gd name="connsiteX9" fmla="*/ 756726 w 4317376"/>
              <a:gd name="connsiteY9" fmla="*/ 0 h 4138731"/>
              <a:gd name="connsiteX0" fmla="*/ 756726 w 4317376"/>
              <a:gd name="connsiteY0" fmla="*/ 0 h 4138731"/>
              <a:gd name="connsiteX1" fmla="*/ 1394693 w 4317376"/>
              <a:gd name="connsiteY1" fmla="*/ 574434 h 4138731"/>
              <a:gd name="connsiteX2" fmla="*/ 3955719 w 4317376"/>
              <a:gd name="connsiteY2" fmla="*/ 1032218 h 4138731"/>
              <a:gd name="connsiteX3" fmla="*/ 4148885 w 4317376"/>
              <a:gd name="connsiteY3" fmla="*/ 3259401 h 4138731"/>
              <a:gd name="connsiteX4" fmla="*/ 3093197 w 4317376"/>
              <a:gd name="connsiteY4" fmla="*/ 4124957 h 4138731"/>
              <a:gd name="connsiteX5" fmla="*/ 897522 w 4317376"/>
              <a:gd name="connsiteY5" fmla="*/ 3744330 h 4138731"/>
              <a:gd name="connsiteX6" fmla="*/ 232580 w 4317376"/>
              <a:gd name="connsiteY6" fmla="*/ 3163758 h 4138731"/>
              <a:gd name="connsiteX7" fmla="*/ 894 w 4317376"/>
              <a:gd name="connsiteY7" fmla="*/ 1485818 h 4138731"/>
              <a:gd name="connsiteX8" fmla="*/ 838656 w 4317376"/>
              <a:gd name="connsiteY8" fmla="*/ 606258 h 4138731"/>
              <a:gd name="connsiteX9" fmla="*/ 756726 w 4317376"/>
              <a:gd name="connsiteY9" fmla="*/ 0 h 4138731"/>
              <a:gd name="connsiteX0" fmla="*/ 763583 w 4324233"/>
              <a:gd name="connsiteY0" fmla="*/ 0 h 4138731"/>
              <a:gd name="connsiteX1" fmla="*/ 1401550 w 4324233"/>
              <a:gd name="connsiteY1" fmla="*/ 574434 h 4138731"/>
              <a:gd name="connsiteX2" fmla="*/ 3962576 w 4324233"/>
              <a:gd name="connsiteY2" fmla="*/ 1032218 h 4138731"/>
              <a:gd name="connsiteX3" fmla="*/ 4155742 w 4324233"/>
              <a:gd name="connsiteY3" fmla="*/ 3259401 h 4138731"/>
              <a:gd name="connsiteX4" fmla="*/ 3100054 w 4324233"/>
              <a:gd name="connsiteY4" fmla="*/ 4124957 h 4138731"/>
              <a:gd name="connsiteX5" fmla="*/ 904379 w 4324233"/>
              <a:gd name="connsiteY5" fmla="*/ 3744330 h 4138731"/>
              <a:gd name="connsiteX6" fmla="*/ 239437 w 4324233"/>
              <a:gd name="connsiteY6" fmla="*/ 3163758 h 4138731"/>
              <a:gd name="connsiteX7" fmla="*/ 881 w 4324233"/>
              <a:gd name="connsiteY7" fmla="*/ 1528534 h 4138731"/>
              <a:gd name="connsiteX8" fmla="*/ 845513 w 4324233"/>
              <a:gd name="connsiteY8" fmla="*/ 606258 h 4138731"/>
              <a:gd name="connsiteX9" fmla="*/ 763583 w 4324233"/>
              <a:gd name="connsiteY9" fmla="*/ 0 h 4138731"/>
              <a:gd name="connsiteX0" fmla="*/ 763583 w 4324233"/>
              <a:gd name="connsiteY0" fmla="*/ 0 h 4138731"/>
              <a:gd name="connsiteX1" fmla="*/ 1401550 w 4324233"/>
              <a:gd name="connsiteY1" fmla="*/ 574434 h 4138731"/>
              <a:gd name="connsiteX2" fmla="*/ 3962576 w 4324233"/>
              <a:gd name="connsiteY2" fmla="*/ 1032218 h 4138731"/>
              <a:gd name="connsiteX3" fmla="*/ 4155742 w 4324233"/>
              <a:gd name="connsiteY3" fmla="*/ 3259401 h 4138731"/>
              <a:gd name="connsiteX4" fmla="*/ 3100054 w 4324233"/>
              <a:gd name="connsiteY4" fmla="*/ 4124957 h 4138731"/>
              <a:gd name="connsiteX5" fmla="*/ 904379 w 4324233"/>
              <a:gd name="connsiteY5" fmla="*/ 3744330 h 4138731"/>
              <a:gd name="connsiteX6" fmla="*/ 239437 w 4324233"/>
              <a:gd name="connsiteY6" fmla="*/ 3163758 h 4138731"/>
              <a:gd name="connsiteX7" fmla="*/ 881 w 4324233"/>
              <a:gd name="connsiteY7" fmla="*/ 1528534 h 4138731"/>
              <a:gd name="connsiteX8" fmla="*/ 845513 w 4324233"/>
              <a:gd name="connsiteY8" fmla="*/ 606258 h 4138731"/>
              <a:gd name="connsiteX9" fmla="*/ 763583 w 4324233"/>
              <a:gd name="connsiteY9" fmla="*/ 0 h 4138731"/>
              <a:gd name="connsiteX0" fmla="*/ 763706 w 4324356"/>
              <a:gd name="connsiteY0" fmla="*/ 0 h 4138731"/>
              <a:gd name="connsiteX1" fmla="*/ 1401673 w 4324356"/>
              <a:gd name="connsiteY1" fmla="*/ 574434 h 4138731"/>
              <a:gd name="connsiteX2" fmla="*/ 3962699 w 4324356"/>
              <a:gd name="connsiteY2" fmla="*/ 1032218 h 4138731"/>
              <a:gd name="connsiteX3" fmla="*/ 4155865 w 4324356"/>
              <a:gd name="connsiteY3" fmla="*/ 3259401 h 4138731"/>
              <a:gd name="connsiteX4" fmla="*/ 3100177 w 4324356"/>
              <a:gd name="connsiteY4" fmla="*/ 4124957 h 4138731"/>
              <a:gd name="connsiteX5" fmla="*/ 904502 w 4324356"/>
              <a:gd name="connsiteY5" fmla="*/ 3744330 h 4138731"/>
              <a:gd name="connsiteX6" fmla="*/ 239560 w 4324356"/>
              <a:gd name="connsiteY6" fmla="*/ 3163758 h 4138731"/>
              <a:gd name="connsiteX7" fmla="*/ 1004 w 4324356"/>
              <a:gd name="connsiteY7" fmla="*/ 1528534 h 4138731"/>
              <a:gd name="connsiteX8" fmla="*/ 845636 w 4324356"/>
              <a:gd name="connsiteY8" fmla="*/ 606258 h 4138731"/>
              <a:gd name="connsiteX9" fmla="*/ 763706 w 4324356"/>
              <a:gd name="connsiteY9" fmla="*/ 0 h 4138731"/>
              <a:gd name="connsiteX0" fmla="*/ 763710 w 4324360"/>
              <a:gd name="connsiteY0" fmla="*/ 0 h 4138731"/>
              <a:gd name="connsiteX1" fmla="*/ 1401677 w 4324360"/>
              <a:gd name="connsiteY1" fmla="*/ 574434 h 4138731"/>
              <a:gd name="connsiteX2" fmla="*/ 3962703 w 4324360"/>
              <a:gd name="connsiteY2" fmla="*/ 1032218 h 4138731"/>
              <a:gd name="connsiteX3" fmla="*/ 4155869 w 4324360"/>
              <a:gd name="connsiteY3" fmla="*/ 3259401 h 4138731"/>
              <a:gd name="connsiteX4" fmla="*/ 3100181 w 4324360"/>
              <a:gd name="connsiteY4" fmla="*/ 4124957 h 4138731"/>
              <a:gd name="connsiteX5" fmla="*/ 904506 w 4324360"/>
              <a:gd name="connsiteY5" fmla="*/ 3744330 h 4138731"/>
              <a:gd name="connsiteX6" fmla="*/ 239564 w 4324360"/>
              <a:gd name="connsiteY6" fmla="*/ 3163758 h 4138731"/>
              <a:gd name="connsiteX7" fmla="*/ 1008 w 4324360"/>
              <a:gd name="connsiteY7" fmla="*/ 1528534 h 4138731"/>
              <a:gd name="connsiteX8" fmla="*/ 845640 w 4324360"/>
              <a:gd name="connsiteY8" fmla="*/ 606258 h 4138731"/>
              <a:gd name="connsiteX9" fmla="*/ 763710 w 4324360"/>
              <a:gd name="connsiteY9" fmla="*/ 0 h 413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24360" h="4138731">
                <a:moveTo>
                  <a:pt x="763710" y="0"/>
                </a:moveTo>
                <a:cubicBezTo>
                  <a:pt x="835632" y="58905"/>
                  <a:pt x="1258100" y="357725"/>
                  <a:pt x="1401677" y="574434"/>
                </a:cubicBezTo>
                <a:cubicBezTo>
                  <a:pt x="1557398" y="585526"/>
                  <a:pt x="3503671" y="584724"/>
                  <a:pt x="3962703" y="1032218"/>
                </a:cubicBezTo>
                <a:cubicBezTo>
                  <a:pt x="4421735" y="1479712"/>
                  <a:pt x="4393755" y="2068459"/>
                  <a:pt x="4155869" y="3259401"/>
                </a:cubicBezTo>
                <a:cubicBezTo>
                  <a:pt x="4006903" y="3825365"/>
                  <a:pt x="3642075" y="4044135"/>
                  <a:pt x="3100181" y="4124957"/>
                </a:cubicBezTo>
                <a:cubicBezTo>
                  <a:pt x="2558287" y="4205779"/>
                  <a:pt x="1639845" y="3911670"/>
                  <a:pt x="904506" y="3744330"/>
                </a:cubicBezTo>
                <a:cubicBezTo>
                  <a:pt x="600271" y="3642054"/>
                  <a:pt x="464613" y="3557214"/>
                  <a:pt x="239564" y="3163758"/>
                </a:cubicBezTo>
                <a:cubicBezTo>
                  <a:pt x="75461" y="2876879"/>
                  <a:pt x="40807" y="2193725"/>
                  <a:pt x="1008" y="1528534"/>
                </a:cubicBezTo>
                <a:cubicBezTo>
                  <a:pt x="-24451" y="805482"/>
                  <a:pt x="437089" y="647961"/>
                  <a:pt x="845640" y="606258"/>
                </a:cubicBezTo>
                <a:cubicBezTo>
                  <a:pt x="845640" y="606258"/>
                  <a:pt x="854014" y="343114"/>
                  <a:pt x="76371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EE70D70-D506-F249-8FEA-94CE50EC9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5080" y="608726"/>
            <a:ext cx="4041968" cy="1256326"/>
          </a:xfrm>
        </p:spPr>
        <p:txBody>
          <a:bodyPr>
            <a:noAutofit/>
          </a:bodyPr>
          <a:lstStyle/>
          <a:p>
            <a:pPr algn="ctr"/>
            <a:endParaRPr lang="sl-SI" b="0" dirty="0">
              <a:solidFill>
                <a:schemeClr val="accent6">
                  <a:lumMod val="75000"/>
                </a:schemeClr>
              </a:solidFill>
              <a:latin typeface="Modern Love Caps" panose="04070805081001020A01" pitchFamily="82" charset="0"/>
            </a:endParaRPr>
          </a:p>
          <a:p>
            <a:pPr algn="ctr"/>
            <a:r>
              <a:rPr lang="sl-SI" sz="4000" b="0" dirty="0">
                <a:solidFill>
                  <a:schemeClr val="accent6">
                    <a:lumMod val="75000"/>
                  </a:schemeClr>
                </a:solidFill>
                <a:latin typeface="Mistral" panose="03090702030407020403" pitchFamily="66" charset="0"/>
              </a:rPr>
              <a:t>IN</a:t>
            </a:r>
            <a:r>
              <a:rPr lang="sl-SI" sz="4000" dirty="0">
                <a:solidFill>
                  <a:schemeClr val="accent6">
                    <a:lumMod val="75000"/>
                  </a:schemeClr>
                </a:solidFill>
                <a:latin typeface="Mistral" panose="03090702030407020403" pitchFamily="66" charset="0"/>
              </a:rPr>
              <a:t> </a:t>
            </a:r>
            <a:r>
              <a:rPr lang="sl-SI" sz="4000" dirty="0">
                <a:solidFill>
                  <a:schemeClr val="accent1">
                    <a:lumMod val="75000"/>
                  </a:schemeClr>
                </a:solidFill>
                <a:latin typeface="Mistral" panose="03090702030407020403" pitchFamily="66" charset="0"/>
              </a:rPr>
              <a:t>DAN ODPRTIH</a:t>
            </a:r>
          </a:p>
          <a:p>
            <a:pPr algn="ctr"/>
            <a:r>
              <a:rPr lang="sl-SI" sz="4000" dirty="0">
                <a:solidFill>
                  <a:schemeClr val="accent1">
                    <a:lumMod val="75000"/>
                  </a:schemeClr>
                </a:solidFill>
                <a:latin typeface="Mistral" panose="03090702030407020403" pitchFamily="66" charset="0"/>
              </a:rPr>
              <a:t>VRAT VRTCA. </a:t>
            </a:r>
          </a:p>
          <a:p>
            <a:pPr algn="ctr"/>
            <a:r>
              <a:rPr lang="sl-SI" sz="2400" b="0" dirty="0">
                <a:latin typeface="Modern Love Caps" panose="04070805081001020A01" pitchFamily="82" charset="0"/>
              </a:rPr>
              <a:t>  </a:t>
            </a:r>
            <a:endParaRPr lang="en-SI" sz="2000" b="0" dirty="0">
              <a:latin typeface="Modern Love Caps" panose="04070805081001020A01" pitchFamily="82" charset="0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FCBF8AE-1318-4240-B3C3-A276ADFA5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4884" flipH="1">
            <a:off x="5612130" y="-2961"/>
            <a:ext cx="3856838" cy="2114365"/>
          </a:xfrm>
          <a:custGeom>
            <a:avLst/>
            <a:gdLst>
              <a:gd name="connsiteX0" fmla="*/ 986774 w 5065355"/>
              <a:gd name="connsiteY0" fmla="*/ 0 h 3864077"/>
              <a:gd name="connsiteX1" fmla="*/ 1598492 w 5065355"/>
              <a:gd name="connsiteY1" fmla="*/ 571743 h 3864077"/>
              <a:gd name="connsiteX2" fmla="*/ 4623587 w 5065355"/>
              <a:gd name="connsiteY2" fmla="*/ 815032 h 3864077"/>
              <a:gd name="connsiteX3" fmla="*/ 5045794 w 5065355"/>
              <a:gd name="connsiteY3" fmla="*/ 2583837 h 3864077"/>
              <a:gd name="connsiteX4" fmla="*/ 5065097 w 5065355"/>
              <a:gd name="connsiteY4" fmla="*/ 3007422 h 3864077"/>
              <a:gd name="connsiteX5" fmla="*/ 5064540 w 5065355"/>
              <a:gd name="connsiteY5" fmla="*/ 3083457 h 3864077"/>
              <a:gd name="connsiteX6" fmla="*/ 5065355 w 5065355"/>
              <a:gd name="connsiteY6" fmla="*/ 3093208 h 3864077"/>
              <a:gd name="connsiteX7" fmla="*/ 5059336 w 5065355"/>
              <a:gd name="connsiteY7" fmla="*/ 3165214 h 3864077"/>
              <a:gd name="connsiteX8" fmla="*/ 5058896 w 5065355"/>
              <a:gd name="connsiteY8" fmla="*/ 3171406 h 3864077"/>
              <a:gd name="connsiteX9" fmla="*/ 5058773 w 5065355"/>
              <a:gd name="connsiteY9" fmla="*/ 3171941 h 3864077"/>
              <a:gd name="connsiteX10" fmla="*/ 5057188 w 5065355"/>
              <a:gd name="connsiteY10" fmla="*/ 3190910 h 3864077"/>
              <a:gd name="connsiteX11" fmla="*/ 5033762 w 5065355"/>
              <a:gd name="connsiteY11" fmla="*/ 3281910 h 3864077"/>
              <a:gd name="connsiteX12" fmla="*/ 5033487 w 5065355"/>
              <a:gd name="connsiteY12" fmla="*/ 3282522 h 3864077"/>
              <a:gd name="connsiteX13" fmla="*/ 5027369 w 5065355"/>
              <a:gd name="connsiteY13" fmla="*/ 3309275 h 3864077"/>
              <a:gd name="connsiteX14" fmla="*/ 4908386 w 5065355"/>
              <a:gd name="connsiteY14" fmla="*/ 3476562 h 3864077"/>
              <a:gd name="connsiteX15" fmla="*/ 4902444 w 5065355"/>
              <a:gd name="connsiteY15" fmla="*/ 3480940 h 3864077"/>
              <a:gd name="connsiteX16" fmla="*/ 4888108 w 5065355"/>
              <a:gd name="connsiteY16" fmla="*/ 3495204 h 3864077"/>
              <a:gd name="connsiteX17" fmla="*/ 4819819 w 5065355"/>
              <a:gd name="connsiteY17" fmla="*/ 3539901 h 3864077"/>
              <a:gd name="connsiteX18" fmla="*/ 4806748 w 5065355"/>
              <a:gd name="connsiteY18" fmla="*/ 3544794 h 3864077"/>
              <a:gd name="connsiteX19" fmla="*/ 4765129 w 5065355"/>
              <a:gd name="connsiteY19" fmla="*/ 3568040 h 3864077"/>
              <a:gd name="connsiteX20" fmla="*/ 4426673 w 5065355"/>
              <a:gd name="connsiteY20" fmla="*/ 3685984 h 3864077"/>
              <a:gd name="connsiteX21" fmla="*/ 534075 w 5065355"/>
              <a:gd name="connsiteY21" fmla="*/ 3761757 h 3864077"/>
              <a:gd name="connsiteX22" fmla="*/ 451805 w 5065355"/>
              <a:gd name="connsiteY22" fmla="*/ 3738960 h 3864077"/>
              <a:gd name="connsiteX23" fmla="*/ 417467 w 5065355"/>
              <a:gd name="connsiteY23" fmla="*/ 3743134 h 3864077"/>
              <a:gd name="connsiteX24" fmla="*/ 47039 w 5065355"/>
              <a:gd name="connsiteY24" fmla="*/ 3447046 h 3864077"/>
              <a:gd name="connsiteX25" fmla="*/ 38763 w 5065355"/>
              <a:gd name="connsiteY25" fmla="*/ 3414896 h 3864077"/>
              <a:gd name="connsiteX26" fmla="*/ 28376 w 5065355"/>
              <a:gd name="connsiteY26" fmla="*/ 3388641 h 3864077"/>
              <a:gd name="connsiteX27" fmla="*/ 14642 w 5065355"/>
              <a:gd name="connsiteY27" fmla="*/ 2681940 h 3864077"/>
              <a:gd name="connsiteX28" fmla="*/ 141525 w 5065355"/>
              <a:gd name="connsiteY28" fmla="*/ 1290513 h 3864077"/>
              <a:gd name="connsiteX29" fmla="*/ 968842 w 5065355"/>
              <a:gd name="connsiteY29" fmla="*/ 590018 h 3864077"/>
              <a:gd name="connsiteX30" fmla="*/ 986774 w 5065355"/>
              <a:gd name="connsiteY30" fmla="*/ 0 h 3864077"/>
              <a:gd name="connsiteX0" fmla="*/ 986774 w 5065355"/>
              <a:gd name="connsiteY0" fmla="*/ 0 h 3852421"/>
              <a:gd name="connsiteX1" fmla="*/ 1598492 w 5065355"/>
              <a:gd name="connsiteY1" fmla="*/ 571743 h 3852421"/>
              <a:gd name="connsiteX2" fmla="*/ 4623587 w 5065355"/>
              <a:gd name="connsiteY2" fmla="*/ 815032 h 3852421"/>
              <a:gd name="connsiteX3" fmla="*/ 5045794 w 5065355"/>
              <a:gd name="connsiteY3" fmla="*/ 2583837 h 3852421"/>
              <a:gd name="connsiteX4" fmla="*/ 5065097 w 5065355"/>
              <a:gd name="connsiteY4" fmla="*/ 3007422 h 3852421"/>
              <a:gd name="connsiteX5" fmla="*/ 5064540 w 5065355"/>
              <a:gd name="connsiteY5" fmla="*/ 3083457 h 3852421"/>
              <a:gd name="connsiteX6" fmla="*/ 5065355 w 5065355"/>
              <a:gd name="connsiteY6" fmla="*/ 3093208 h 3852421"/>
              <a:gd name="connsiteX7" fmla="*/ 5059336 w 5065355"/>
              <a:gd name="connsiteY7" fmla="*/ 3165214 h 3852421"/>
              <a:gd name="connsiteX8" fmla="*/ 5058896 w 5065355"/>
              <a:gd name="connsiteY8" fmla="*/ 3171406 h 3852421"/>
              <a:gd name="connsiteX9" fmla="*/ 5058773 w 5065355"/>
              <a:gd name="connsiteY9" fmla="*/ 3171941 h 3852421"/>
              <a:gd name="connsiteX10" fmla="*/ 5057188 w 5065355"/>
              <a:gd name="connsiteY10" fmla="*/ 3190910 h 3852421"/>
              <a:gd name="connsiteX11" fmla="*/ 5033762 w 5065355"/>
              <a:gd name="connsiteY11" fmla="*/ 3281910 h 3852421"/>
              <a:gd name="connsiteX12" fmla="*/ 5033487 w 5065355"/>
              <a:gd name="connsiteY12" fmla="*/ 3282522 h 3852421"/>
              <a:gd name="connsiteX13" fmla="*/ 5027369 w 5065355"/>
              <a:gd name="connsiteY13" fmla="*/ 3309275 h 3852421"/>
              <a:gd name="connsiteX14" fmla="*/ 4908386 w 5065355"/>
              <a:gd name="connsiteY14" fmla="*/ 3476562 h 3852421"/>
              <a:gd name="connsiteX15" fmla="*/ 4902444 w 5065355"/>
              <a:gd name="connsiteY15" fmla="*/ 3480940 h 3852421"/>
              <a:gd name="connsiteX16" fmla="*/ 4888108 w 5065355"/>
              <a:gd name="connsiteY16" fmla="*/ 3495204 h 3852421"/>
              <a:gd name="connsiteX17" fmla="*/ 4819819 w 5065355"/>
              <a:gd name="connsiteY17" fmla="*/ 3539901 h 3852421"/>
              <a:gd name="connsiteX18" fmla="*/ 4806748 w 5065355"/>
              <a:gd name="connsiteY18" fmla="*/ 3544794 h 3852421"/>
              <a:gd name="connsiteX19" fmla="*/ 4765129 w 5065355"/>
              <a:gd name="connsiteY19" fmla="*/ 3568040 h 3852421"/>
              <a:gd name="connsiteX20" fmla="*/ 4426673 w 5065355"/>
              <a:gd name="connsiteY20" fmla="*/ 3685984 h 3852421"/>
              <a:gd name="connsiteX21" fmla="*/ 904564 w 5065355"/>
              <a:gd name="connsiteY21" fmla="*/ 3793288 h 3852421"/>
              <a:gd name="connsiteX22" fmla="*/ 451805 w 5065355"/>
              <a:gd name="connsiteY22" fmla="*/ 3738960 h 3852421"/>
              <a:gd name="connsiteX23" fmla="*/ 417467 w 5065355"/>
              <a:gd name="connsiteY23" fmla="*/ 3743134 h 3852421"/>
              <a:gd name="connsiteX24" fmla="*/ 47039 w 5065355"/>
              <a:gd name="connsiteY24" fmla="*/ 3447046 h 3852421"/>
              <a:gd name="connsiteX25" fmla="*/ 38763 w 5065355"/>
              <a:gd name="connsiteY25" fmla="*/ 3414896 h 3852421"/>
              <a:gd name="connsiteX26" fmla="*/ 28376 w 5065355"/>
              <a:gd name="connsiteY26" fmla="*/ 3388641 h 3852421"/>
              <a:gd name="connsiteX27" fmla="*/ 14642 w 5065355"/>
              <a:gd name="connsiteY27" fmla="*/ 2681940 h 3852421"/>
              <a:gd name="connsiteX28" fmla="*/ 141525 w 5065355"/>
              <a:gd name="connsiteY28" fmla="*/ 1290513 h 3852421"/>
              <a:gd name="connsiteX29" fmla="*/ 968842 w 5065355"/>
              <a:gd name="connsiteY29" fmla="*/ 590018 h 3852421"/>
              <a:gd name="connsiteX30" fmla="*/ 986774 w 5065355"/>
              <a:gd name="connsiteY30" fmla="*/ 0 h 3852421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229604 w 5065355"/>
              <a:gd name="connsiteY19" fmla="*/ 3851522 h 3899315"/>
              <a:gd name="connsiteX20" fmla="*/ 904564 w 5065355"/>
              <a:gd name="connsiteY20" fmla="*/ 3793288 h 3899315"/>
              <a:gd name="connsiteX21" fmla="*/ 451805 w 5065355"/>
              <a:gd name="connsiteY21" fmla="*/ 3738960 h 3899315"/>
              <a:gd name="connsiteX22" fmla="*/ 417467 w 5065355"/>
              <a:gd name="connsiteY22" fmla="*/ 3743134 h 3899315"/>
              <a:gd name="connsiteX23" fmla="*/ 47039 w 5065355"/>
              <a:gd name="connsiteY23" fmla="*/ 3447046 h 3899315"/>
              <a:gd name="connsiteX24" fmla="*/ 38763 w 5065355"/>
              <a:gd name="connsiteY24" fmla="*/ 3414896 h 3899315"/>
              <a:gd name="connsiteX25" fmla="*/ 28376 w 5065355"/>
              <a:gd name="connsiteY25" fmla="*/ 3388641 h 3899315"/>
              <a:gd name="connsiteX26" fmla="*/ 14642 w 5065355"/>
              <a:gd name="connsiteY26" fmla="*/ 2681940 h 3899315"/>
              <a:gd name="connsiteX27" fmla="*/ 141525 w 5065355"/>
              <a:gd name="connsiteY27" fmla="*/ 1290513 h 3899315"/>
              <a:gd name="connsiteX28" fmla="*/ 968842 w 5065355"/>
              <a:gd name="connsiteY28" fmla="*/ 590018 h 3899315"/>
              <a:gd name="connsiteX29" fmla="*/ 986774 w 5065355"/>
              <a:gd name="connsiteY29" fmla="*/ 0 h 3899315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88108 w 5065355"/>
              <a:gd name="connsiteY16" fmla="*/ 3495204 h 3885853"/>
              <a:gd name="connsiteX17" fmla="*/ 4819819 w 5065355"/>
              <a:gd name="connsiteY17" fmla="*/ 3539901 h 3885853"/>
              <a:gd name="connsiteX18" fmla="*/ 4735804 w 5065355"/>
              <a:gd name="connsiteY18" fmla="*/ 3804925 h 3885853"/>
              <a:gd name="connsiteX19" fmla="*/ 4229604 w 5065355"/>
              <a:gd name="connsiteY19" fmla="*/ 3851522 h 3885853"/>
              <a:gd name="connsiteX20" fmla="*/ 904564 w 5065355"/>
              <a:gd name="connsiteY20" fmla="*/ 3793288 h 3885853"/>
              <a:gd name="connsiteX21" fmla="*/ 451805 w 5065355"/>
              <a:gd name="connsiteY21" fmla="*/ 3738960 h 3885853"/>
              <a:gd name="connsiteX22" fmla="*/ 417467 w 5065355"/>
              <a:gd name="connsiteY22" fmla="*/ 3743134 h 3885853"/>
              <a:gd name="connsiteX23" fmla="*/ 47039 w 5065355"/>
              <a:gd name="connsiteY23" fmla="*/ 3447046 h 3885853"/>
              <a:gd name="connsiteX24" fmla="*/ 38763 w 5065355"/>
              <a:gd name="connsiteY24" fmla="*/ 3414896 h 3885853"/>
              <a:gd name="connsiteX25" fmla="*/ 28376 w 5065355"/>
              <a:gd name="connsiteY25" fmla="*/ 3388641 h 3885853"/>
              <a:gd name="connsiteX26" fmla="*/ 14642 w 5065355"/>
              <a:gd name="connsiteY26" fmla="*/ 2681940 h 3885853"/>
              <a:gd name="connsiteX27" fmla="*/ 141525 w 5065355"/>
              <a:gd name="connsiteY27" fmla="*/ 1290513 h 3885853"/>
              <a:gd name="connsiteX28" fmla="*/ 968842 w 5065355"/>
              <a:gd name="connsiteY28" fmla="*/ 590018 h 3885853"/>
              <a:gd name="connsiteX29" fmla="*/ 986774 w 5065355"/>
              <a:gd name="connsiteY29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19819 w 5065355"/>
              <a:gd name="connsiteY16" fmla="*/ 3539901 h 3885853"/>
              <a:gd name="connsiteX17" fmla="*/ 4735804 w 5065355"/>
              <a:gd name="connsiteY17" fmla="*/ 3804925 h 3885853"/>
              <a:gd name="connsiteX18" fmla="*/ 4229604 w 5065355"/>
              <a:gd name="connsiteY18" fmla="*/ 3851522 h 3885853"/>
              <a:gd name="connsiteX19" fmla="*/ 904564 w 5065355"/>
              <a:gd name="connsiteY19" fmla="*/ 3793288 h 3885853"/>
              <a:gd name="connsiteX20" fmla="*/ 451805 w 5065355"/>
              <a:gd name="connsiteY20" fmla="*/ 3738960 h 3885853"/>
              <a:gd name="connsiteX21" fmla="*/ 417467 w 5065355"/>
              <a:gd name="connsiteY21" fmla="*/ 3743134 h 3885853"/>
              <a:gd name="connsiteX22" fmla="*/ 47039 w 5065355"/>
              <a:gd name="connsiteY22" fmla="*/ 3447046 h 3885853"/>
              <a:gd name="connsiteX23" fmla="*/ 38763 w 5065355"/>
              <a:gd name="connsiteY23" fmla="*/ 3414896 h 3885853"/>
              <a:gd name="connsiteX24" fmla="*/ 28376 w 5065355"/>
              <a:gd name="connsiteY24" fmla="*/ 3388641 h 3885853"/>
              <a:gd name="connsiteX25" fmla="*/ 14642 w 5065355"/>
              <a:gd name="connsiteY25" fmla="*/ 2681940 h 3885853"/>
              <a:gd name="connsiteX26" fmla="*/ 141525 w 5065355"/>
              <a:gd name="connsiteY26" fmla="*/ 1290513 h 3885853"/>
              <a:gd name="connsiteX27" fmla="*/ 968842 w 5065355"/>
              <a:gd name="connsiteY27" fmla="*/ 590018 h 3885853"/>
              <a:gd name="connsiteX28" fmla="*/ 986774 w 5065355"/>
              <a:gd name="connsiteY28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4908386 w 5065355"/>
              <a:gd name="connsiteY13" fmla="*/ 3476562 h 3885853"/>
              <a:gd name="connsiteX14" fmla="*/ 4902444 w 5065355"/>
              <a:gd name="connsiteY14" fmla="*/ 3480940 h 3885853"/>
              <a:gd name="connsiteX15" fmla="*/ 4819819 w 5065355"/>
              <a:gd name="connsiteY15" fmla="*/ 3539901 h 3885853"/>
              <a:gd name="connsiteX16" fmla="*/ 4735804 w 5065355"/>
              <a:gd name="connsiteY16" fmla="*/ 3804925 h 3885853"/>
              <a:gd name="connsiteX17" fmla="*/ 4229604 w 5065355"/>
              <a:gd name="connsiteY17" fmla="*/ 3851522 h 3885853"/>
              <a:gd name="connsiteX18" fmla="*/ 904564 w 5065355"/>
              <a:gd name="connsiteY18" fmla="*/ 3793288 h 3885853"/>
              <a:gd name="connsiteX19" fmla="*/ 451805 w 5065355"/>
              <a:gd name="connsiteY19" fmla="*/ 3738960 h 3885853"/>
              <a:gd name="connsiteX20" fmla="*/ 417467 w 5065355"/>
              <a:gd name="connsiteY20" fmla="*/ 3743134 h 3885853"/>
              <a:gd name="connsiteX21" fmla="*/ 47039 w 5065355"/>
              <a:gd name="connsiteY21" fmla="*/ 3447046 h 3885853"/>
              <a:gd name="connsiteX22" fmla="*/ 38763 w 5065355"/>
              <a:gd name="connsiteY22" fmla="*/ 3414896 h 3885853"/>
              <a:gd name="connsiteX23" fmla="*/ 28376 w 5065355"/>
              <a:gd name="connsiteY23" fmla="*/ 3388641 h 3885853"/>
              <a:gd name="connsiteX24" fmla="*/ 14642 w 5065355"/>
              <a:gd name="connsiteY24" fmla="*/ 2681940 h 3885853"/>
              <a:gd name="connsiteX25" fmla="*/ 141525 w 5065355"/>
              <a:gd name="connsiteY25" fmla="*/ 1290513 h 3885853"/>
              <a:gd name="connsiteX26" fmla="*/ 968842 w 5065355"/>
              <a:gd name="connsiteY26" fmla="*/ 590018 h 3885853"/>
              <a:gd name="connsiteX27" fmla="*/ 986774 w 5065355"/>
              <a:gd name="connsiteY27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4908386 w 5065355"/>
              <a:gd name="connsiteY12" fmla="*/ 3476562 h 3885853"/>
              <a:gd name="connsiteX13" fmla="*/ 4902444 w 5065355"/>
              <a:gd name="connsiteY13" fmla="*/ 3480940 h 3885853"/>
              <a:gd name="connsiteX14" fmla="*/ 4819819 w 5065355"/>
              <a:gd name="connsiteY14" fmla="*/ 3539901 h 3885853"/>
              <a:gd name="connsiteX15" fmla="*/ 4735804 w 5065355"/>
              <a:gd name="connsiteY15" fmla="*/ 3804925 h 3885853"/>
              <a:gd name="connsiteX16" fmla="*/ 4229604 w 5065355"/>
              <a:gd name="connsiteY16" fmla="*/ 3851522 h 3885853"/>
              <a:gd name="connsiteX17" fmla="*/ 904564 w 5065355"/>
              <a:gd name="connsiteY17" fmla="*/ 3793288 h 3885853"/>
              <a:gd name="connsiteX18" fmla="*/ 451805 w 5065355"/>
              <a:gd name="connsiteY18" fmla="*/ 3738960 h 3885853"/>
              <a:gd name="connsiteX19" fmla="*/ 417467 w 5065355"/>
              <a:gd name="connsiteY19" fmla="*/ 3743134 h 3885853"/>
              <a:gd name="connsiteX20" fmla="*/ 47039 w 5065355"/>
              <a:gd name="connsiteY20" fmla="*/ 3447046 h 3885853"/>
              <a:gd name="connsiteX21" fmla="*/ 38763 w 5065355"/>
              <a:gd name="connsiteY21" fmla="*/ 3414896 h 3885853"/>
              <a:gd name="connsiteX22" fmla="*/ 28376 w 5065355"/>
              <a:gd name="connsiteY22" fmla="*/ 3388641 h 3885853"/>
              <a:gd name="connsiteX23" fmla="*/ 14642 w 5065355"/>
              <a:gd name="connsiteY23" fmla="*/ 2681940 h 3885853"/>
              <a:gd name="connsiteX24" fmla="*/ 141525 w 5065355"/>
              <a:gd name="connsiteY24" fmla="*/ 1290513 h 3885853"/>
              <a:gd name="connsiteX25" fmla="*/ 968842 w 5065355"/>
              <a:gd name="connsiteY25" fmla="*/ 590018 h 3885853"/>
              <a:gd name="connsiteX26" fmla="*/ 986774 w 5065355"/>
              <a:gd name="connsiteY26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57188 w 5065097"/>
              <a:gd name="connsiteY9" fmla="*/ 3190910 h 3885853"/>
              <a:gd name="connsiteX10" fmla="*/ 5033762 w 5065097"/>
              <a:gd name="connsiteY10" fmla="*/ 3281910 h 3885853"/>
              <a:gd name="connsiteX11" fmla="*/ 4908386 w 5065097"/>
              <a:gd name="connsiteY11" fmla="*/ 3476562 h 3885853"/>
              <a:gd name="connsiteX12" fmla="*/ 4902444 w 5065097"/>
              <a:gd name="connsiteY12" fmla="*/ 3480940 h 3885853"/>
              <a:gd name="connsiteX13" fmla="*/ 4819819 w 5065097"/>
              <a:gd name="connsiteY13" fmla="*/ 3539901 h 3885853"/>
              <a:gd name="connsiteX14" fmla="*/ 4735804 w 5065097"/>
              <a:gd name="connsiteY14" fmla="*/ 3804925 h 3885853"/>
              <a:gd name="connsiteX15" fmla="*/ 4229604 w 5065097"/>
              <a:gd name="connsiteY15" fmla="*/ 3851522 h 3885853"/>
              <a:gd name="connsiteX16" fmla="*/ 904564 w 5065097"/>
              <a:gd name="connsiteY16" fmla="*/ 3793288 h 3885853"/>
              <a:gd name="connsiteX17" fmla="*/ 451805 w 5065097"/>
              <a:gd name="connsiteY17" fmla="*/ 3738960 h 3885853"/>
              <a:gd name="connsiteX18" fmla="*/ 417467 w 5065097"/>
              <a:gd name="connsiteY18" fmla="*/ 3743134 h 3885853"/>
              <a:gd name="connsiteX19" fmla="*/ 47039 w 5065097"/>
              <a:gd name="connsiteY19" fmla="*/ 3447046 h 3885853"/>
              <a:gd name="connsiteX20" fmla="*/ 38763 w 5065097"/>
              <a:gd name="connsiteY20" fmla="*/ 3414896 h 3885853"/>
              <a:gd name="connsiteX21" fmla="*/ 28376 w 5065097"/>
              <a:gd name="connsiteY21" fmla="*/ 3388641 h 3885853"/>
              <a:gd name="connsiteX22" fmla="*/ 14642 w 5065097"/>
              <a:gd name="connsiteY22" fmla="*/ 2681940 h 3885853"/>
              <a:gd name="connsiteX23" fmla="*/ 141525 w 5065097"/>
              <a:gd name="connsiteY23" fmla="*/ 1290513 h 3885853"/>
              <a:gd name="connsiteX24" fmla="*/ 968842 w 5065097"/>
              <a:gd name="connsiteY24" fmla="*/ 590018 h 3885853"/>
              <a:gd name="connsiteX25" fmla="*/ 986774 w 5065097"/>
              <a:gd name="connsiteY25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33762 w 5065097"/>
              <a:gd name="connsiteY9" fmla="*/ 3281910 h 3885853"/>
              <a:gd name="connsiteX10" fmla="*/ 4908386 w 5065097"/>
              <a:gd name="connsiteY10" fmla="*/ 3476562 h 3885853"/>
              <a:gd name="connsiteX11" fmla="*/ 4902444 w 5065097"/>
              <a:gd name="connsiteY11" fmla="*/ 3480940 h 3885853"/>
              <a:gd name="connsiteX12" fmla="*/ 4819819 w 5065097"/>
              <a:gd name="connsiteY12" fmla="*/ 3539901 h 3885853"/>
              <a:gd name="connsiteX13" fmla="*/ 4735804 w 5065097"/>
              <a:gd name="connsiteY13" fmla="*/ 3804925 h 3885853"/>
              <a:gd name="connsiteX14" fmla="*/ 4229604 w 5065097"/>
              <a:gd name="connsiteY14" fmla="*/ 3851522 h 3885853"/>
              <a:gd name="connsiteX15" fmla="*/ 904564 w 5065097"/>
              <a:gd name="connsiteY15" fmla="*/ 3793288 h 3885853"/>
              <a:gd name="connsiteX16" fmla="*/ 451805 w 5065097"/>
              <a:gd name="connsiteY16" fmla="*/ 3738960 h 3885853"/>
              <a:gd name="connsiteX17" fmla="*/ 417467 w 5065097"/>
              <a:gd name="connsiteY17" fmla="*/ 3743134 h 3885853"/>
              <a:gd name="connsiteX18" fmla="*/ 47039 w 5065097"/>
              <a:gd name="connsiteY18" fmla="*/ 3447046 h 3885853"/>
              <a:gd name="connsiteX19" fmla="*/ 38763 w 5065097"/>
              <a:gd name="connsiteY19" fmla="*/ 3414896 h 3885853"/>
              <a:gd name="connsiteX20" fmla="*/ 28376 w 5065097"/>
              <a:gd name="connsiteY20" fmla="*/ 3388641 h 3885853"/>
              <a:gd name="connsiteX21" fmla="*/ 14642 w 5065097"/>
              <a:gd name="connsiteY21" fmla="*/ 2681940 h 3885853"/>
              <a:gd name="connsiteX22" fmla="*/ 141525 w 5065097"/>
              <a:gd name="connsiteY22" fmla="*/ 1290513 h 3885853"/>
              <a:gd name="connsiteX23" fmla="*/ 968842 w 5065097"/>
              <a:gd name="connsiteY23" fmla="*/ 590018 h 3885853"/>
              <a:gd name="connsiteX24" fmla="*/ 986774 w 5065097"/>
              <a:gd name="connsiteY24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902444 w 5065097"/>
              <a:gd name="connsiteY10" fmla="*/ 3480940 h 3885853"/>
              <a:gd name="connsiteX11" fmla="*/ 4819819 w 5065097"/>
              <a:gd name="connsiteY11" fmla="*/ 3539901 h 3885853"/>
              <a:gd name="connsiteX12" fmla="*/ 4735804 w 5065097"/>
              <a:gd name="connsiteY12" fmla="*/ 3804925 h 3885853"/>
              <a:gd name="connsiteX13" fmla="*/ 4229604 w 5065097"/>
              <a:gd name="connsiteY13" fmla="*/ 3851522 h 3885853"/>
              <a:gd name="connsiteX14" fmla="*/ 904564 w 5065097"/>
              <a:gd name="connsiteY14" fmla="*/ 3793288 h 3885853"/>
              <a:gd name="connsiteX15" fmla="*/ 451805 w 5065097"/>
              <a:gd name="connsiteY15" fmla="*/ 3738960 h 3885853"/>
              <a:gd name="connsiteX16" fmla="*/ 417467 w 5065097"/>
              <a:gd name="connsiteY16" fmla="*/ 3743134 h 3885853"/>
              <a:gd name="connsiteX17" fmla="*/ 47039 w 5065097"/>
              <a:gd name="connsiteY17" fmla="*/ 3447046 h 3885853"/>
              <a:gd name="connsiteX18" fmla="*/ 38763 w 5065097"/>
              <a:gd name="connsiteY18" fmla="*/ 3414896 h 3885853"/>
              <a:gd name="connsiteX19" fmla="*/ 28376 w 5065097"/>
              <a:gd name="connsiteY19" fmla="*/ 3388641 h 3885853"/>
              <a:gd name="connsiteX20" fmla="*/ 14642 w 5065097"/>
              <a:gd name="connsiteY20" fmla="*/ 2681940 h 3885853"/>
              <a:gd name="connsiteX21" fmla="*/ 141525 w 5065097"/>
              <a:gd name="connsiteY21" fmla="*/ 1290513 h 3885853"/>
              <a:gd name="connsiteX22" fmla="*/ 968842 w 5065097"/>
              <a:gd name="connsiteY22" fmla="*/ 590018 h 3885853"/>
              <a:gd name="connsiteX23" fmla="*/ 986774 w 5065097"/>
              <a:gd name="connsiteY23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819819 w 5065097"/>
              <a:gd name="connsiteY10" fmla="*/ 3539901 h 3885853"/>
              <a:gd name="connsiteX11" fmla="*/ 4735804 w 5065097"/>
              <a:gd name="connsiteY11" fmla="*/ 3804925 h 3885853"/>
              <a:gd name="connsiteX12" fmla="*/ 4229604 w 5065097"/>
              <a:gd name="connsiteY12" fmla="*/ 3851522 h 3885853"/>
              <a:gd name="connsiteX13" fmla="*/ 904564 w 5065097"/>
              <a:gd name="connsiteY13" fmla="*/ 3793288 h 3885853"/>
              <a:gd name="connsiteX14" fmla="*/ 451805 w 5065097"/>
              <a:gd name="connsiteY14" fmla="*/ 3738960 h 3885853"/>
              <a:gd name="connsiteX15" fmla="*/ 417467 w 5065097"/>
              <a:gd name="connsiteY15" fmla="*/ 3743134 h 3885853"/>
              <a:gd name="connsiteX16" fmla="*/ 47039 w 5065097"/>
              <a:gd name="connsiteY16" fmla="*/ 3447046 h 3885853"/>
              <a:gd name="connsiteX17" fmla="*/ 38763 w 5065097"/>
              <a:gd name="connsiteY17" fmla="*/ 3414896 h 3885853"/>
              <a:gd name="connsiteX18" fmla="*/ 28376 w 5065097"/>
              <a:gd name="connsiteY18" fmla="*/ 3388641 h 3885853"/>
              <a:gd name="connsiteX19" fmla="*/ 14642 w 5065097"/>
              <a:gd name="connsiteY19" fmla="*/ 2681940 h 3885853"/>
              <a:gd name="connsiteX20" fmla="*/ 141525 w 5065097"/>
              <a:gd name="connsiteY20" fmla="*/ 1290513 h 3885853"/>
              <a:gd name="connsiteX21" fmla="*/ 968842 w 5065097"/>
              <a:gd name="connsiteY21" fmla="*/ 590018 h 3885853"/>
              <a:gd name="connsiteX22" fmla="*/ 986774 w 5065097"/>
              <a:gd name="connsiteY22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819819 w 5065543"/>
              <a:gd name="connsiteY9" fmla="*/ 3539901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993239 w 5065543"/>
              <a:gd name="connsiteY9" fmla="*/ 3784266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735804 w 5065543"/>
              <a:gd name="connsiteY9" fmla="*/ 3804925 h 3885853"/>
              <a:gd name="connsiteX10" fmla="*/ 4229604 w 5065543"/>
              <a:gd name="connsiteY10" fmla="*/ 3851522 h 3885853"/>
              <a:gd name="connsiteX11" fmla="*/ 904564 w 5065543"/>
              <a:gd name="connsiteY11" fmla="*/ 3793288 h 3885853"/>
              <a:gd name="connsiteX12" fmla="*/ 451805 w 5065543"/>
              <a:gd name="connsiteY12" fmla="*/ 3738960 h 3885853"/>
              <a:gd name="connsiteX13" fmla="*/ 417467 w 5065543"/>
              <a:gd name="connsiteY13" fmla="*/ 3743134 h 3885853"/>
              <a:gd name="connsiteX14" fmla="*/ 47039 w 5065543"/>
              <a:gd name="connsiteY14" fmla="*/ 3447046 h 3885853"/>
              <a:gd name="connsiteX15" fmla="*/ 38763 w 5065543"/>
              <a:gd name="connsiteY15" fmla="*/ 3414896 h 3885853"/>
              <a:gd name="connsiteX16" fmla="*/ 28376 w 5065543"/>
              <a:gd name="connsiteY16" fmla="*/ 3388641 h 3885853"/>
              <a:gd name="connsiteX17" fmla="*/ 14642 w 5065543"/>
              <a:gd name="connsiteY17" fmla="*/ 2681940 h 3885853"/>
              <a:gd name="connsiteX18" fmla="*/ 141525 w 5065543"/>
              <a:gd name="connsiteY18" fmla="*/ 1290513 h 3885853"/>
              <a:gd name="connsiteX19" fmla="*/ 968842 w 5065543"/>
              <a:gd name="connsiteY19" fmla="*/ 590018 h 3885853"/>
              <a:gd name="connsiteX20" fmla="*/ 986774 w 5065543"/>
              <a:gd name="connsiteY20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4993239 w 5065543"/>
              <a:gd name="connsiteY7" fmla="*/ 3784266 h 3885853"/>
              <a:gd name="connsiteX8" fmla="*/ 4229604 w 5065543"/>
              <a:gd name="connsiteY8" fmla="*/ 3851522 h 3885853"/>
              <a:gd name="connsiteX9" fmla="*/ 904564 w 5065543"/>
              <a:gd name="connsiteY9" fmla="*/ 3793288 h 3885853"/>
              <a:gd name="connsiteX10" fmla="*/ 451805 w 5065543"/>
              <a:gd name="connsiteY10" fmla="*/ 3738960 h 3885853"/>
              <a:gd name="connsiteX11" fmla="*/ 417467 w 5065543"/>
              <a:gd name="connsiteY11" fmla="*/ 3743134 h 3885853"/>
              <a:gd name="connsiteX12" fmla="*/ 47039 w 5065543"/>
              <a:gd name="connsiteY12" fmla="*/ 3447046 h 3885853"/>
              <a:gd name="connsiteX13" fmla="*/ 38763 w 5065543"/>
              <a:gd name="connsiteY13" fmla="*/ 3414896 h 3885853"/>
              <a:gd name="connsiteX14" fmla="*/ 28376 w 5065543"/>
              <a:gd name="connsiteY14" fmla="*/ 3388641 h 3885853"/>
              <a:gd name="connsiteX15" fmla="*/ 14642 w 5065543"/>
              <a:gd name="connsiteY15" fmla="*/ 2681940 h 3885853"/>
              <a:gd name="connsiteX16" fmla="*/ 141525 w 5065543"/>
              <a:gd name="connsiteY16" fmla="*/ 1290513 h 3885853"/>
              <a:gd name="connsiteX17" fmla="*/ 968842 w 5065543"/>
              <a:gd name="connsiteY17" fmla="*/ 590018 h 3885853"/>
              <a:gd name="connsiteX18" fmla="*/ 986774 w 5065543"/>
              <a:gd name="connsiteY18" fmla="*/ 0 h 3885853"/>
              <a:gd name="connsiteX0" fmla="*/ 986774 w 5073884"/>
              <a:gd name="connsiteY0" fmla="*/ 0 h 3885853"/>
              <a:gd name="connsiteX1" fmla="*/ 1598492 w 5073884"/>
              <a:gd name="connsiteY1" fmla="*/ 571743 h 3885853"/>
              <a:gd name="connsiteX2" fmla="*/ 4623587 w 5073884"/>
              <a:gd name="connsiteY2" fmla="*/ 815032 h 3885853"/>
              <a:gd name="connsiteX3" fmla="*/ 5045794 w 5073884"/>
              <a:gd name="connsiteY3" fmla="*/ 2583837 h 3885853"/>
              <a:gd name="connsiteX4" fmla="*/ 5065097 w 5073884"/>
              <a:gd name="connsiteY4" fmla="*/ 3007422 h 3885853"/>
              <a:gd name="connsiteX5" fmla="*/ 5059336 w 5073884"/>
              <a:gd name="connsiteY5" fmla="*/ 3165214 h 3885853"/>
              <a:gd name="connsiteX6" fmla="*/ 4993239 w 5073884"/>
              <a:gd name="connsiteY6" fmla="*/ 3784266 h 3885853"/>
              <a:gd name="connsiteX7" fmla="*/ 4229604 w 5073884"/>
              <a:gd name="connsiteY7" fmla="*/ 3851522 h 3885853"/>
              <a:gd name="connsiteX8" fmla="*/ 904564 w 5073884"/>
              <a:gd name="connsiteY8" fmla="*/ 3793288 h 3885853"/>
              <a:gd name="connsiteX9" fmla="*/ 451805 w 5073884"/>
              <a:gd name="connsiteY9" fmla="*/ 3738960 h 3885853"/>
              <a:gd name="connsiteX10" fmla="*/ 417467 w 5073884"/>
              <a:gd name="connsiteY10" fmla="*/ 3743134 h 3885853"/>
              <a:gd name="connsiteX11" fmla="*/ 47039 w 5073884"/>
              <a:gd name="connsiteY11" fmla="*/ 3447046 h 3885853"/>
              <a:gd name="connsiteX12" fmla="*/ 38763 w 5073884"/>
              <a:gd name="connsiteY12" fmla="*/ 3414896 h 3885853"/>
              <a:gd name="connsiteX13" fmla="*/ 28376 w 5073884"/>
              <a:gd name="connsiteY13" fmla="*/ 3388641 h 3885853"/>
              <a:gd name="connsiteX14" fmla="*/ 14642 w 5073884"/>
              <a:gd name="connsiteY14" fmla="*/ 2681940 h 3885853"/>
              <a:gd name="connsiteX15" fmla="*/ 141525 w 5073884"/>
              <a:gd name="connsiteY15" fmla="*/ 1290513 h 3885853"/>
              <a:gd name="connsiteX16" fmla="*/ 968842 w 5073884"/>
              <a:gd name="connsiteY16" fmla="*/ 590018 h 3885853"/>
              <a:gd name="connsiteX17" fmla="*/ 986774 w 5073884"/>
              <a:gd name="connsiteY17" fmla="*/ 0 h 3885853"/>
              <a:gd name="connsiteX0" fmla="*/ 986774 w 5078114"/>
              <a:gd name="connsiteY0" fmla="*/ 0 h 3885853"/>
              <a:gd name="connsiteX1" fmla="*/ 1598492 w 5078114"/>
              <a:gd name="connsiteY1" fmla="*/ 571743 h 3885853"/>
              <a:gd name="connsiteX2" fmla="*/ 4623587 w 5078114"/>
              <a:gd name="connsiteY2" fmla="*/ 815032 h 3885853"/>
              <a:gd name="connsiteX3" fmla="*/ 5045794 w 5078114"/>
              <a:gd name="connsiteY3" fmla="*/ 2583837 h 3885853"/>
              <a:gd name="connsiteX4" fmla="*/ 5065097 w 5078114"/>
              <a:gd name="connsiteY4" fmla="*/ 3007422 h 3885853"/>
              <a:gd name="connsiteX5" fmla="*/ 4993239 w 5078114"/>
              <a:gd name="connsiteY5" fmla="*/ 3784266 h 3885853"/>
              <a:gd name="connsiteX6" fmla="*/ 4229604 w 5078114"/>
              <a:gd name="connsiteY6" fmla="*/ 3851522 h 3885853"/>
              <a:gd name="connsiteX7" fmla="*/ 904564 w 5078114"/>
              <a:gd name="connsiteY7" fmla="*/ 3793288 h 3885853"/>
              <a:gd name="connsiteX8" fmla="*/ 451805 w 5078114"/>
              <a:gd name="connsiteY8" fmla="*/ 3738960 h 3885853"/>
              <a:gd name="connsiteX9" fmla="*/ 417467 w 5078114"/>
              <a:gd name="connsiteY9" fmla="*/ 3743134 h 3885853"/>
              <a:gd name="connsiteX10" fmla="*/ 47039 w 5078114"/>
              <a:gd name="connsiteY10" fmla="*/ 3447046 h 3885853"/>
              <a:gd name="connsiteX11" fmla="*/ 38763 w 5078114"/>
              <a:gd name="connsiteY11" fmla="*/ 3414896 h 3885853"/>
              <a:gd name="connsiteX12" fmla="*/ 28376 w 5078114"/>
              <a:gd name="connsiteY12" fmla="*/ 3388641 h 3885853"/>
              <a:gd name="connsiteX13" fmla="*/ 14642 w 5078114"/>
              <a:gd name="connsiteY13" fmla="*/ 2681940 h 3885853"/>
              <a:gd name="connsiteX14" fmla="*/ 141525 w 5078114"/>
              <a:gd name="connsiteY14" fmla="*/ 1290513 h 3885853"/>
              <a:gd name="connsiteX15" fmla="*/ 968842 w 5078114"/>
              <a:gd name="connsiteY15" fmla="*/ 590018 h 3885853"/>
              <a:gd name="connsiteX16" fmla="*/ 986774 w 5078114"/>
              <a:gd name="connsiteY16" fmla="*/ 0 h 3885853"/>
              <a:gd name="connsiteX0" fmla="*/ 986774 w 5094085"/>
              <a:gd name="connsiteY0" fmla="*/ 0 h 3885853"/>
              <a:gd name="connsiteX1" fmla="*/ 1598492 w 5094085"/>
              <a:gd name="connsiteY1" fmla="*/ 571743 h 3885853"/>
              <a:gd name="connsiteX2" fmla="*/ 4623587 w 5094085"/>
              <a:gd name="connsiteY2" fmla="*/ 815032 h 3885853"/>
              <a:gd name="connsiteX3" fmla="*/ 5045794 w 5094085"/>
              <a:gd name="connsiteY3" fmla="*/ 2583837 h 3885853"/>
              <a:gd name="connsiteX4" fmla="*/ 4993239 w 5094085"/>
              <a:gd name="connsiteY4" fmla="*/ 3784266 h 3885853"/>
              <a:gd name="connsiteX5" fmla="*/ 4229604 w 5094085"/>
              <a:gd name="connsiteY5" fmla="*/ 3851522 h 3885853"/>
              <a:gd name="connsiteX6" fmla="*/ 904564 w 5094085"/>
              <a:gd name="connsiteY6" fmla="*/ 3793288 h 3885853"/>
              <a:gd name="connsiteX7" fmla="*/ 451805 w 5094085"/>
              <a:gd name="connsiteY7" fmla="*/ 3738960 h 3885853"/>
              <a:gd name="connsiteX8" fmla="*/ 417467 w 5094085"/>
              <a:gd name="connsiteY8" fmla="*/ 3743134 h 3885853"/>
              <a:gd name="connsiteX9" fmla="*/ 47039 w 5094085"/>
              <a:gd name="connsiteY9" fmla="*/ 3447046 h 3885853"/>
              <a:gd name="connsiteX10" fmla="*/ 38763 w 5094085"/>
              <a:gd name="connsiteY10" fmla="*/ 3414896 h 3885853"/>
              <a:gd name="connsiteX11" fmla="*/ 28376 w 5094085"/>
              <a:gd name="connsiteY11" fmla="*/ 3388641 h 3885853"/>
              <a:gd name="connsiteX12" fmla="*/ 14642 w 5094085"/>
              <a:gd name="connsiteY12" fmla="*/ 2681940 h 3885853"/>
              <a:gd name="connsiteX13" fmla="*/ 141525 w 5094085"/>
              <a:gd name="connsiteY13" fmla="*/ 1290513 h 3885853"/>
              <a:gd name="connsiteX14" fmla="*/ 968842 w 5094085"/>
              <a:gd name="connsiteY14" fmla="*/ 590018 h 3885853"/>
              <a:gd name="connsiteX15" fmla="*/ 986774 w 5094085"/>
              <a:gd name="connsiteY15" fmla="*/ 0 h 3885853"/>
              <a:gd name="connsiteX0" fmla="*/ 986774 w 5062386"/>
              <a:gd name="connsiteY0" fmla="*/ 0 h 3895361"/>
              <a:gd name="connsiteX1" fmla="*/ 1598492 w 5062386"/>
              <a:gd name="connsiteY1" fmla="*/ 571743 h 3895361"/>
              <a:gd name="connsiteX2" fmla="*/ 4623587 w 5062386"/>
              <a:gd name="connsiteY2" fmla="*/ 815032 h 3895361"/>
              <a:gd name="connsiteX3" fmla="*/ 5045794 w 5062386"/>
              <a:gd name="connsiteY3" fmla="*/ 2583837 h 3895361"/>
              <a:gd name="connsiteX4" fmla="*/ 4851350 w 5062386"/>
              <a:gd name="connsiteY4" fmla="*/ 3634494 h 3895361"/>
              <a:gd name="connsiteX5" fmla="*/ 4229604 w 5062386"/>
              <a:gd name="connsiteY5" fmla="*/ 3851522 h 3895361"/>
              <a:gd name="connsiteX6" fmla="*/ 904564 w 5062386"/>
              <a:gd name="connsiteY6" fmla="*/ 3793288 h 3895361"/>
              <a:gd name="connsiteX7" fmla="*/ 451805 w 5062386"/>
              <a:gd name="connsiteY7" fmla="*/ 3738960 h 3895361"/>
              <a:gd name="connsiteX8" fmla="*/ 417467 w 5062386"/>
              <a:gd name="connsiteY8" fmla="*/ 3743134 h 3895361"/>
              <a:gd name="connsiteX9" fmla="*/ 47039 w 5062386"/>
              <a:gd name="connsiteY9" fmla="*/ 3447046 h 3895361"/>
              <a:gd name="connsiteX10" fmla="*/ 38763 w 5062386"/>
              <a:gd name="connsiteY10" fmla="*/ 3414896 h 3895361"/>
              <a:gd name="connsiteX11" fmla="*/ 28376 w 5062386"/>
              <a:gd name="connsiteY11" fmla="*/ 3388641 h 3895361"/>
              <a:gd name="connsiteX12" fmla="*/ 14642 w 5062386"/>
              <a:gd name="connsiteY12" fmla="*/ 2681940 h 3895361"/>
              <a:gd name="connsiteX13" fmla="*/ 141525 w 5062386"/>
              <a:gd name="connsiteY13" fmla="*/ 1290513 h 3895361"/>
              <a:gd name="connsiteX14" fmla="*/ 968842 w 5062386"/>
              <a:gd name="connsiteY14" fmla="*/ 590018 h 3895361"/>
              <a:gd name="connsiteX15" fmla="*/ 986774 w 5062386"/>
              <a:gd name="connsiteY15" fmla="*/ 0 h 3895361"/>
              <a:gd name="connsiteX0" fmla="*/ 986774 w 5051609"/>
              <a:gd name="connsiteY0" fmla="*/ 0 h 3895361"/>
              <a:gd name="connsiteX1" fmla="*/ 1598492 w 5051609"/>
              <a:gd name="connsiteY1" fmla="*/ 571743 h 3895361"/>
              <a:gd name="connsiteX2" fmla="*/ 4623587 w 5051609"/>
              <a:gd name="connsiteY2" fmla="*/ 815032 h 3895361"/>
              <a:gd name="connsiteX3" fmla="*/ 5045794 w 5051609"/>
              <a:gd name="connsiteY3" fmla="*/ 2583837 h 3895361"/>
              <a:gd name="connsiteX4" fmla="*/ 4851350 w 5051609"/>
              <a:gd name="connsiteY4" fmla="*/ 3634494 h 3895361"/>
              <a:gd name="connsiteX5" fmla="*/ 4229604 w 5051609"/>
              <a:gd name="connsiteY5" fmla="*/ 3851522 h 3895361"/>
              <a:gd name="connsiteX6" fmla="*/ 904564 w 5051609"/>
              <a:gd name="connsiteY6" fmla="*/ 3793288 h 3895361"/>
              <a:gd name="connsiteX7" fmla="*/ 451805 w 5051609"/>
              <a:gd name="connsiteY7" fmla="*/ 3738960 h 3895361"/>
              <a:gd name="connsiteX8" fmla="*/ 417467 w 5051609"/>
              <a:gd name="connsiteY8" fmla="*/ 3743134 h 3895361"/>
              <a:gd name="connsiteX9" fmla="*/ 47039 w 5051609"/>
              <a:gd name="connsiteY9" fmla="*/ 3447046 h 3895361"/>
              <a:gd name="connsiteX10" fmla="*/ 38763 w 5051609"/>
              <a:gd name="connsiteY10" fmla="*/ 3414896 h 3895361"/>
              <a:gd name="connsiteX11" fmla="*/ 28376 w 5051609"/>
              <a:gd name="connsiteY11" fmla="*/ 3388641 h 3895361"/>
              <a:gd name="connsiteX12" fmla="*/ 14642 w 5051609"/>
              <a:gd name="connsiteY12" fmla="*/ 2681940 h 3895361"/>
              <a:gd name="connsiteX13" fmla="*/ 141525 w 5051609"/>
              <a:gd name="connsiteY13" fmla="*/ 1290513 h 3895361"/>
              <a:gd name="connsiteX14" fmla="*/ 968842 w 5051609"/>
              <a:gd name="connsiteY14" fmla="*/ 590018 h 3895361"/>
              <a:gd name="connsiteX15" fmla="*/ 986774 w 5051609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17467 w 5100973"/>
              <a:gd name="connsiteY8" fmla="*/ 3743134 h 4001096"/>
              <a:gd name="connsiteX9" fmla="*/ 47039 w 5100973"/>
              <a:gd name="connsiteY9" fmla="*/ 3447046 h 4001096"/>
              <a:gd name="connsiteX10" fmla="*/ 38763 w 5100973"/>
              <a:gd name="connsiteY10" fmla="*/ 3414896 h 4001096"/>
              <a:gd name="connsiteX11" fmla="*/ 28376 w 5100973"/>
              <a:gd name="connsiteY11" fmla="*/ 3388641 h 4001096"/>
              <a:gd name="connsiteX12" fmla="*/ 14642 w 5100973"/>
              <a:gd name="connsiteY12" fmla="*/ 2681940 h 4001096"/>
              <a:gd name="connsiteX13" fmla="*/ 141525 w 5100973"/>
              <a:gd name="connsiteY13" fmla="*/ 1290513 h 4001096"/>
              <a:gd name="connsiteX14" fmla="*/ 968842 w 5100973"/>
              <a:gd name="connsiteY14" fmla="*/ 590018 h 4001096"/>
              <a:gd name="connsiteX15" fmla="*/ 986774 w 5100973"/>
              <a:gd name="connsiteY15" fmla="*/ 0 h 4001096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7039 w 5100973"/>
              <a:gd name="connsiteY8" fmla="*/ 3447046 h 4001096"/>
              <a:gd name="connsiteX9" fmla="*/ 38763 w 5100973"/>
              <a:gd name="connsiteY9" fmla="*/ 3414896 h 4001096"/>
              <a:gd name="connsiteX10" fmla="*/ 28376 w 5100973"/>
              <a:gd name="connsiteY10" fmla="*/ 3388641 h 4001096"/>
              <a:gd name="connsiteX11" fmla="*/ 14642 w 5100973"/>
              <a:gd name="connsiteY11" fmla="*/ 2681940 h 4001096"/>
              <a:gd name="connsiteX12" fmla="*/ 141525 w 5100973"/>
              <a:gd name="connsiteY12" fmla="*/ 1290513 h 4001096"/>
              <a:gd name="connsiteX13" fmla="*/ 968842 w 5100973"/>
              <a:gd name="connsiteY13" fmla="*/ 590018 h 4001096"/>
              <a:gd name="connsiteX14" fmla="*/ 986774 w 5100973"/>
              <a:gd name="connsiteY14" fmla="*/ 0 h 4001096"/>
              <a:gd name="connsiteX0" fmla="*/ 984626 w 5098825"/>
              <a:gd name="connsiteY0" fmla="*/ 0 h 4001096"/>
              <a:gd name="connsiteX1" fmla="*/ 1596344 w 5098825"/>
              <a:gd name="connsiteY1" fmla="*/ 571743 h 4001096"/>
              <a:gd name="connsiteX2" fmla="*/ 4621439 w 5098825"/>
              <a:gd name="connsiteY2" fmla="*/ 815032 h 4001096"/>
              <a:gd name="connsiteX3" fmla="*/ 5098825 w 5098825"/>
              <a:gd name="connsiteY3" fmla="*/ 2118754 h 4001096"/>
              <a:gd name="connsiteX4" fmla="*/ 4849202 w 5098825"/>
              <a:gd name="connsiteY4" fmla="*/ 3634494 h 4001096"/>
              <a:gd name="connsiteX5" fmla="*/ 3793904 w 5098825"/>
              <a:gd name="connsiteY5" fmla="*/ 3985529 h 4001096"/>
              <a:gd name="connsiteX6" fmla="*/ 957596 w 5098825"/>
              <a:gd name="connsiteY6" fmla="*/ 3840584 h 4001096"/>
              <a:gd name="connsiteX7" fmla="*/ 449657 w 5098825"/>
              <a:gd name="connsiteY7" fmla="*/ 3738960 h 4001096"/>
              <a:gd name="connsiteX8" fmla="*/ 44891 w 5098825"/>
              <a:gd name="connsiteY8" fmla="*/ 3447046 h 4001096"/>
              <a:gd name="connsiteX9" fmla="*/ 36615 w 5098825"/>
              <a:gd name="connsiteY9" fmla="*/ 3414896 h 4001096"/>
              <a:gd name="connsiteX10" fmla="*/ 12494 w 5098825"/>
              <a:gd name="connsiteY10" fmla="*/ 2681940 h 4001096"/>
              <a:gd name="connsiteX11" fmla="*/ 139377 w 5098825"/>
              <a:gd name="connsiteY11" fmla="*/ 1290513 h 4001096"/>
              <a:gd name="connsiteX12" fmla="*/ 966694 w 5098825"/>
              <a:gd name="connsiteY12" fmla="*/ 590018 h 4001096"/>
              <a:gd name="connsiteX13" fmla="*/ 984626 w 5098825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44704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53375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437163 w 5086331"/>
              <a:gd name="connsiteY7" fmla="*/ 3738960 h 4001096"/>
              <a:gd name="connsiteX8" fmla="*/ 32397 w 5086331"/>
              <a:gd name="connsiteY8" fmla="*/ 3533756 h 4001096"/>
              <a:gd name="connsiteX9" fmla="*/ 0 w 5086331"/>
              <a:gd name="connsiteY9" fmla="*/ 2681940 h 4001096"/>
              <a:gd name="connsiteX10" fmla="*/ 126883 w 5086331"/>
              <a:gd name="connsiteY10" fmla="*/ 1290513 h 4001096"/>
              <a:gd name="connsiteX11" fmla="*/ 954200 w 5086331"/>
              <a:gd name="connsiteY11" fmla="*/ 590018 h 4001096"/>
              <a:gd name="connsiteX12" fmla="*/ 972132 w 5086331"/>
              <a:gd name="connsiteY12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1007316 w 5121515"/>
              <a:gd name="connsiteY0" fmla="*/ 0 h 4001096"/>
              <a:gd name="connsiteX1" fmla="*/ 1619034 w 5121515"/>
              <a:gd name="connsiteY1" fmla="*/ 571743 h 4001096"/>
              <a:gd name="connsiteX2" fmla="*/ 4644129 w 5121515"/>
              <a:gd name="connsiteY2" fmla="*/ 815032 h 4001096"/>
              <a:gd name="connsiteX3" fmla="*/ 5121515 w 5121515"/>
              <a:gd name="connsiteY3" fmla="*/ 2118754 h 4001096"/>
              <a:gd name="connsiteX4" fmla="*/ 4871892 w 5121515"/>
              <a:gd name="connsiteY4" fmla="*/ 3634494 h 4001096"/>
              <a:gd name="connsiteX5" fmla="*/ 3816594 w 5121515"/>
              <a:gd name="connsiteY5" fmla="*/ 3985529 h 4001096"/>
              <a:gd name="connsiteX6" fmla="*/ 980286 w 5121515"/>
              <a:gd name="connsiteY6" fmla="*/ 3840584 h 4001096"/>
              <a:gd name="connsiteX7" fmla="*/ 67581 w 5121515"/>
              <a:gd name="connsiteY7" fmla="*/ 3533756 h 4001096"/>
              <a:gd name="connsiteX8" fmla="*/ 35184 w 5121515"/>
              <a:gd name="connsiteY8" fmla="*/ 2681940 h 4001096"/>
              <a:gd name="connsiteX9" fmla="*/ 162067 w 5121515"/>
              <a:gd name="connsiteY9" fmla="*/ 1290513 h 4001096"/>
              <a:gd name="connsiteX10" fmla="*/ 989384 w 5121515"/>
              <a:gd name="connsiteY10" fmla="*/ 590018 h 4001096"/>
              <a:gd name="connsiteX11" fmla="*/ 1007316 w 5121515"/>
              <a:gd name="connsiteY11" fmla="*/ 0 h 4001096"/>
              <a:gd name="connsiteX0" fmla="*/ 1010370 w 5124569"/>
              <a:gd name="connsiteY0" fmla="*/ 0 h 4001096"/>
              <a:gd name="connsiteX1" fmla="*/ 1622088 w 5124569"/>
              <a:gd name="connsiteY1" fmla="*/ 571743 h 4001096"/>
              <a:gd name="connsiteX2" fmla="*/ 4647183 w 5124569"/>
              <a:gd name="connsiteY2" fmla="*/ 815032 h 4001096"/>
              <a:gd name="connsiteX3" fmla="*/ 5124569 w 5124569"/>
              <a:gd name="connsiteY3" fmla="*/ 2118754 h 4001096"/>
              <a:gd name="connsiteX4" fmla="*/ 4874946 w 5124569"/>
              <a:gd name="connsiteY4" fmla="*/ 3634494 h 4001096"/>
              <a:gd name="connsiteX5" fmla="*/ 3819648 w 5124569"/>
              <a:gd name="connsiteY5" fmla="*/ 3985529 h 4001096"/>
              <a:gd name="connsiteX6" fmla="*/ 983340 w 5124569"/>
              <a:gd name="connsiteY6" fmla="*/ 3840584 h 4001096"/>
              <a:gd name="connsiteX7" fmla="*/ 70635 w 5124569"/>
              <a:gd name="connsiteY7" fmla="*/ 3533756 h 4001096"/>
              <a:gd name="connsiteX8" fmla="*/ 165121 w 5124569"/>
              <a:gd name="connsiteY8" fmla="*/ 1290513 h 4001096"/>
              <a:gd name="connsiteX9" fmla="*/ 992438 w 5124569"/>
              <a:gd name="connsiteY9" fmla="*/ 590018 h 4001096"/>
              <a:gd name="connsiteX10" fmla="*/ 1010370 w 5124569"/>
              <a:gd name="connsiteY10" fmla="*/ 0 h 4001096"/>
              <a:gd name="connsiteX0" fmla="*/ 1004891 w 5119090"/>
              <a:gd name="connsiteY0" fmla="*/ 0 h 4001096"/>
              <a:gd name="connsiteX1" fmla="*/ 1616609 w 5119090"/>
              <a:gd name="connsiteY1" fmla="*/ 571743 h 4001096"/>
              <a:gd name="connsiteX2" fmla="*/ 4641704 w 5119090"/>
              <a:gd name="connsiteY2" fmla="*/ 815032 h 4001096"/>
              <a:gd name="connsiteX3" fmla="*/ 5119090 w 5119090"/>
              <a:gd name="connsiteY3" fmla="*/ 2118754 h 4001096"/>
              <a:gd name="connsiteX4" fmla="*/ 4869467 w 5119090"/>
              <a:gd name="connsiteY4" fmla="*/ 3634494 h 4001096"/>
              <a:gd name="connsiteX5" fmla="*/ 3814169 w 5119090"/>
              <a:gd name="connsiteY5" fmla="*/ 3985529 h 4001096"/>
              <a:gd name="connsiteX6" fmla="*/ 977861 w 5119090"/>
              <a:gd name="connsiteY6" fmla="*/ 3840584 h 4001096"/>
              <a:gd name="connsiteX7" fmla="*/ 73039 w 5119090"/>
              <a:gd name="connsiteY7" fmla="*/ 3313039 h 4001096"/>
              <a:gd name="connsiteX8" fmla="*/ 159642 w 5119090"/>
              <a:gd name="connsiteY8" fmla="*/ 1290513 h 4001096"/>
              <a:gd name="connsiteX9" fmla="*/ 986959 w 5119090"/>
              <a:gd name="connsiteY9" fmla="*/ 590018 h 4001096"/>
              <a:gd name="connsiteX10" fmla="*/ 1004891 w 5119090"/>
              <a:gd name="connsiteY10" fmla="*/ 0 h 4001096"/>
              <a:gd name="connsiteX0" fmla="*/ 1004891 w 5119090"/>
              <a:gd name="connsiteY0" fmla="*/ 0 h 4028919"/>
              <a:gd name="connsiteX1" fmla="*/ 1616609 w 5119090"/>
              <a:gd name="connsiteY1" fmla="*/ 571743 h 4028919"/>
              <a:gd name="connsiteX2" fmla="*/ 4641704 w 5119090"/>
              <a:gd name="connsiteY2" fmla="*/ 815032 h 4028919"/>
              <a:gd name="connsiteX3" fmla="*/ 5119090 w 5119090"/>
              <a:gd name="connsiteY3" fmla="*/ 2118754 h 4028919"/>
              <a:gd name="connsiteX4" fmla="*/ 4869467 w 5119090"/>
              <a:gd name="connsiteY4" fmla="*/ 3634494 h 4028919"/>
              <a:gd name="connsiteX5" fmla="*/ 3814169 w 5119090"/>
              <a:gd name="connsiteY5" fmla="*/ 3985529 h 4028919"/>
              <a:gd name="connsiteX6" fmla="*/ 977861 w 5119090"/>
              <a:gd name="connsiteY6" fmla="*/ 3911529 h 4028919"/>
              <a:gd name="connsiteX7" fmla="*/ 73039 w 5119090"/>
              <a:gd name="connsiteY7" fmla="*/ 3313039 h 4028919"/>
              <a:gd name="connsiteX8" fmla="*/ 159642 w 5119090"/>
              <a:gd name="connsiteY8" fmla="*/ 1290513 h 4028919"/>
              <a:gd name="connsiteX9" fmla="*/ 986959 w 5119090"/>
              <a:gd name="connsiteY9" fmla="*/ 590018 h 4028919"/>
              <a:gd name="connsiteX10" fmla="*/ 1004891 w 5119090"/>
              <a:gd name="connsiteY10" fmla="*/ 0 h 4028919"/>
              <a:gd name="connsiteX0" fmla="*/ 1004891 w 5119090"/>
              <a:gd name="connsiteY0" fmla="*/ 0 h 4142676"/>
              <a:gd name="connsiteX1" fmla="*/ 1616609 w 5119090"/>
              <a:gd name="connsiteY1" fmla="*/ 571743 h 4142676"/>
              <a:gd name="connsiteX2" fmla="*/ 4641704 w 5119090"/>
              <a:gd name="connsiteY2" fmla="*/ 815032 h 4142676"/>
              <a:gd name="connsiteX3" fmla="*/ 5119090 w 5119090"/>
              <a:gd name="connsiteY3" fmla="*/ 2118754 h 4142676"/>
              <a:gd name="connsiteX4" fmla="*/ 4869467 w 5119090"/>
              <a:gd name="connsiteY4" fmla="*/ 3634494 h 4142676"/>
              <a:gd name="connsiteX5" fmla="*/ 3575630 w 5119090"/>
              <a:gd name="connsiteY5" fmla="*/ 4131303 h 4142676"/>
              <a:gd name="connsiteX6" fmla="*/ 977861 w 5119090"/>
              <a:gd name="connsiteY6" fmla="*/ 3911529 h 4142676"/>
              <a:gd name="connsiteX7" fmla="*/ 73039 w 5119090"/>
              <a:gd name="connsiteY7" fmla="*/ 3313039 h 4142676"/>
              <a:gd name="connsiteX8" fmla="*/ 159642 w 5119090"/>
              <a:gd name="connsiteY8" fmla="*/ 1290513 h 4142676"/>
              <a:gd name="connsiteX9" fmla="*/ 986959 w 5119090"/>
              <a:gd name="connsiteY9" fmla="*/ 590018 h 4142676"/>
              <a:gd name="connsiteX10" fmla="*/ 1004891 w 5119090"/>
              <a:gd name="connsiteY10" fmla="*/ 0 h 4142676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641704 w 5119090"/>
              <a:gd name="connsiteY2" fmla="*/ 815032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469426 w 5119090"/>
              <a:gd name="connsiteY2" fmla="*/ 735519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4986569"/>
              <a:gd name="connsiteY0" fmla="*/ 0 h 4145018"/>
              <a:gd name="connsiteX1" fmla="*/ 1616609 w 4986569"/>
              <a:gd name="connsiteY1" fmla="*/ 571743 h 4145018"/>
              <a:gd name="connsiteX2" fmla="*/ 4469426 w 4986569"/>
              <a:gd name="connsiteY2" fmla="*/ 735519 h 4145018"/>
              <a:gd name="connsiteX3" fmla="*/ 4986569 w 4986569"/>
              <a:gd name="connsiteY3" fmla="*/ 2118754 h 4145018"/>
              <a:gd name="connsiteX4" fmla="*/ 4736945 w 4986569"/>
              <a:gd name="connsiteY4" fmla="*/ 3594737 h 4145018"/>
              <a:gd name="connsiteX5" fmla="*/ 3575630 w 4986569"/>
              <a:gd name="connsiteY5" fmla="*/ 4131303 h 4145018"/>
              <a:gd name="connsiteX6" fmla="*/ 977861 w 4986569"/>
              <a:gd name="connsiteY6" fmla="*/ 3911529 h 4145018"/>
              <a:gd name="connsiteX7" fmla="*/ 73039 w 4986569"/>
              <a:gd name="connsiteY7" fmla="*/ 3313039 h 4145018"/>
              <a:gd name="connsiteX8" fmla="*/ 159642 w 4986569"/>
              <a:gd name="connsiteY8" fmla="*/ 1290513 h 4145018"/>
              <a:gd name="connsiteX9" fmla="*/ 986959 w 4986569"/>
              <a:gd name="connsiteY9" fmla="*/ 590018 h 4145018"/>
              <a:gd name="connsiteX10" fmla="*/ 1004891 w 4986569"/>
              <a:gd name="connsiteY10" fmla="*/ 0 h 4145018"/>
              <a:gd name="connsiteX0" fmla="*/ 1004891 w 4857980"/>
              <a:gd name="connsiteY0" fmla="*/ 0 h 4145018"/>
              <a:gd name="connsiteX1" fmla="*/ 1616609 w 4857980"/>
              <a:gd name="connsiteY1" fmla="*/ 571743 h 4145018"/>
              <a:gd name="connsiteX2" fmla="*/ 4469426 w 4857980"/>
              <a:gd name="connsiteY2" fmla="*/ 735519 h 4145018"/>
              <a:gd name="connsiteX3" fmla="*/ 4736945 w 4857980"/>
              <a:gd name="connsiteY3" fmla="*/ 3594737 h 4145018"/>
              <a:gd name="connsiteX4" fmla="*/ 3575630 w 4857980"/>
              <a:gd name="connsiteY4" fmla="*/ 4131303 h 4145018"/>
              <a:gd name="connsiteX5" fmla="*/ 977861 w 4857980"/>
              <a:gd name="connsiteY5" fmla="*/ 3911529 h 4145018"/>
              <a:gd name="connsiteX6" fmla="*/ 73039 w 4857980"/>
              <a:gd name="connsiteY6" fmla="*/ 3313039 h 4145018"/>
              <a:gd name="connsiteX7" fmla="*/ 159642 w 4857980"/>
              <a:gd name="connsiteY7" fmla="*/ 1290513 h 4145018"/>
              <a:gd name="connsiteX8" fmla="*/ 986959 w 4857980"/>
              <a:gd name="connsiteY8" fmla="*/ 590018 h 4145018"/>
              <a:gd name="connsiteX9" fmla="*/ 1004891 w 4857980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775276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907797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38286"/>
              <a:gd name="connsiteY0" fmla="*/ 0 h 4156705"/>
              <a:gd name="connsiteX1" fmla="*/ 1616609 w 4938286"/>
              <a:gd name="connsiteY1" fmla="*/ 571743 h 4156705"/>
              <a:gd name="connsiteX2" fmla="*/ 4641704 w 4938286"/>
              <a:gd name="connsiteY2" fmla="*/ 907797 h 4156705"/>
              <a:gd name="connsiteX3" fmla="*/ 4723693 w 4938286"/>
              <a:gd name="connsiteY3" fmla="*/ 3409206 h 4156705"/>
              <a:gd name="connsiteX4" fmla="*/ 3575630 w 4938286"/>
              <a:gd name="connsiteY4" fmla="*/ 4131303 h 4156705"/>
              <a:gd name="connsiteX5" fmla="*/ 977861 w 4938286"/>
              <a:gd name="connsiteY5" fmla="*/ 3911529 h 4156705"/>
              <a:gd name="connsiteX6" fmla="*/ 73039 w 4938286"/>
              <a:gd name="connsiteY6" fmla="*/ 3313039 h 4156705"/>
              <a:gd name="connsiteX7" fmla="*/ 159642 w 4938286"/>
              <a:gd name="connsiteY7" fmla="*/ 1290513 h 4156705"/>
              <a:gd name="connsiteX8" fmla="*/ 986959 w 4938286"/>
              <a:gd name="connsiteY8" fmla="*/ 590018 h 4156705"/>
              <a:gd name="connsiteX9" fmla="*/ 1004891 w 493828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907797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881293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38200"/>
              <a:gd name="connsiteY0" fmla="*/ 0 h 4156705"/>
              <a:gd name="connsiteX1" fmla="*/ 1616609 w 4938200"/>
              <a:gd name="connsiteY1" fmla="*/ 571743 h 4156705"/>
              <a:gd name="connsiteX2" fmla="*/ 4641704 w 4938200"/>
              <a:gd name="connsiteY2" fmla="*/ 881293 h 4156705"/>
              <a:gd name="connsiteX3" fmla="*/ 4723693 w 4938200"/>
              <a:gd name="connsiteY3" fmla="*/ 3409206 h 4156705"/>
              <a:gd name="connsiteX4" fmla="*/ 3575630 w 4938200"/>
              <a:gd name="connsiteY4" fmla="*/ 4131303 h 4156705"/>
              <a:gd name="connsiteX5" fmla="*/ 977861 w 4938200"/>
              <a:gd name="connsiteY5" fmla="*/ 3911529 h 4156705"/>
              <a:gd name="connsiteX6" fmla="*/ 73039 w 4938200"/>
              <a:gd name="connsiteY6" fmla="*/ 3313039 h 4156705"/>
              <a:gd name="connsiteX7" fmla="*/ 159642 w 4938200"/>
              <a:gd name="connsiteY7" fmla="*/ 1290513 h 4156705"/>
              <a:gd name="connsiteX8" fmla="*/ 986959 w 4938200"/>
              <a:gd name="connsiteY8" fmla="*/ 590018 h 4156705"/>
              <a:gd name="connsiteX9" fmla="*/ 1004891 w 4938200"/>
              <a:gd name="connsiteY9" fmla="*/ 0 h 4156705"/>
              <a:gd name="connsiteX0" fmla="*/ 1004891 w 4931243"/>
              <a:gd name="connsiteY0" fmla="*/ 0 h 4156705"/>
              <a:gd name="connsiteX1" fmla="*/ 1616609 w 4931243"/>
              <a:gd name="connsiteY1" fmla="*/ 571743 h 4156705"/>
              <a:gd name="connsiteX2" fmla="*/ 4628452 w 4931243"/>
              <a:gd name="connsiteY2" fmla="*/ 934302 h 4156705"/>
              <a:gd name="connsiteX3" fmla="*/ 4723693 w 4931243"/>
              <a:gd name="connsiteY3" fmla="*/ 3409206 h 4156705"/>
              <a:gd name="connsiteX4" fmla="*/ 3575630 w 4931243"/>
              <a:gd name="connsiteY4" fmla="*/ 4131303 h 4156705"/>
              <a:gd name="connsiteX5" fmla="*/ 977861 w 4931243"/>
              <a:gd name="connsiteY5" fmla="*/ 3911529 h 4156705"/>
              <a:gd name="connsiteX6" fmla="*/ 73039 w 4931243"/>
              <a:gd name="connsiteY6" fmla="*/ 3313039 h 4156705"/>
              <a:gd name="connsiteX7" fmla="*/ 159642 w 4931243"/>
              <a:gd name="connsiteY7" fmla="*/ 1290513 h 4156705"/>
              <a:gd name="connsiteX8" fmla="*/ 986959 w 4931243"/>
              <a:gd name="connsiteY8" fmla="*/ 590018 h 4156705"/>
              <a:gd name="connsiteX9" fmla="*/ 1004891 w 4931243"/>
              <a:gd name="connsiteY9" fmla="*/ 0 h 4156705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10726 w 4937078"/>
              <a:gd name="connsiteY0" fmla="*/ 0 h 4175448"/>
              <a:gd name="connsiteX1" fmla="*/ 1622444 w 4937078"/>
              <a:gd name="connsiteY1" fmla="*/ 571743 h 4175448"/>
              <a:gd name="connsiteX2" fmla="*/ 4634287 w 4937078"/>
              <a:gd name="connsiteY2" fmla="*/ 934302 h 4175448"/>
              <a:gd name="connsiteX3" fmla="*/ 4729528 w 4937078"/>
              <a:gd name="connsiteY3" fmla="*/ 3409206 h 4175448"/>
              <a:gd name="connsiteX4" fmla="*/ 3581465 w 4937078"/>
              <a:gd name="connsiteY4" fmla="*/ 4131303 h 4175448"/>
              <a:gd name="connsiteX5" fmla="*/ 864426 w 4937078"/>
              <a:gd name="connsiteY5" fmla="*/ 3991042 h 4175448"/>
              <a:gd name="connsiteX6" fmla="*/ 78874 w 4937078"/>
              <a:gd name="connsiteY6" fmla="*/ 3313039 h 4175448"/>
              <a:gd name="connsiteX7" fmla="*/ 165477 w 4937078"/>
              <a:gd name="connsiteY7" fmla="*/ 1290513 h 4175448"/>
              <a:gd name="connsiteX8" fmla="*/ 992794 w 4937078"/>
              <a:gd name="connsiteY8" fmla="*/ 590018 h 4175448"/>
              <a:gd name="connsiteX9" fmla="*/ 1010726 w 4937078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65242"/>
              <a:gd name="connsiteX1" fmla="*/ 1646266 w 4958820"/>
              <a:gd name="connsiteY1" fmla="*/ 574434 h 4165242"/>
              <a:gd name="connsiteX2" fmla="*/ 4631860 w 4958820"/>
              <a:gd name="connsiteY2" fmla="*/ 934302 h 4165242"/>
              <a:gd name="connsiteX3" fmla="*/ 4727101 w 4958820"/>
              <a:gd name="connsiteY3" fmla="*/ 3409206 h 4165242"/>
              <a:gd name="connsiteX4" fmla="*/ 3579038 w 4958820"/>
              <a:gd name="connsiteY4" fmla="*/ 4131303 h 4165242"/>
              <a:gd name="connsiteX5" fmla="*/ 964723 w 4958820"/>
              <a:gd name="connsiteY5" fmla="*/ 3953024 h 4165242"/>
              <a:gd name="connsiteX6" fmla="*/ 76447 w 4958820"/>
              <a:gd name="connsiteY6" fmla="*/ 3313039 h 4165242"/>
              <a:gd name="connsiteX7" fmla="*/ 163050 w 4958820"/>
              <a:gd name="connsiteY7" fmla="*/ 1290513 h 4165242"/>
              <a:gd name="connsiteX8" fmla="*/ 990367 w 4958820"/>
              <a:gd name="connsiteY8" fmla="*/ 590018 h 4165242"/>
              <a:gd name="connsiteX9" fmla="*/ 1008299 w 4958820"/>
              <a:gd name="connsiteY9" fmla="*/ 0 h 4165242"/>
              <a:gd name="connsiteX0" fmla="*/ 879400 w 4829921"/>
              <a:gd name="connsiteY0" fmla="*/ 0 h 4165244"/>
              <a:gd name="connsiteX1" fmla="*/ 1517367 w 4829921"/>
              <a:gd name="connsiteY1" fmla="*/ 574434 h 4165244"/>
              <a:gd name="connsiteX2" fmla="*/ 4502961 w 4829921"/>
              <a:gd name="connsiteY2" fmla="*/ 934302 h 4165244"/>
              <a:gd name="connsiteX3" fmla="*/ 4598202 w 4829921"/>
              <a:gd name="connsiteY3" fmla="*/ 3409206 h 4165244"/>
              <a:gd name="connsiteX4" fmla="*/ 3450139 w 4829921"/>
              <a:gd name="connsiteY4" fmla="*/ 4131303 h 4165244"/>
              <a:gd name="connsiteX5" fmla="*/ 835824 w 4829921"/>
              <a:gd name="connsiteY5" fmla="*/ 3953024 h 4165244"/>
              <a:gd name="connsiteX6" fmla="*/ 388743 w 4829921"/>
              <a:gd name="connsiteY6" fmla="*/ 3217428 h 4165244"/>
              <a:gd name="connsiteX7" fmla="*/ 34151 w 4829921"/>
              <a:gd name="connsiteY7" fmla="*/ 1290513 h 4165244"/>
              <a:gd name="connsiteX8" fmla="*/ 861468 w 4829921"/>
              <a:gd name="connsiteY8" fmla="*/ 590018 h 4165244"/>
              <a:gd name="connsiteX9" fmla="*/ 879400 w 4829921"/>
              <a:gd name="connsiteY9" fmla="*/ 0 h 4165244"/>
              <a:gd name="connsiteX0" fmla="*/ 879400 w 4829921"/>
              <a:gd name="connsiteY0" fmla="*/ 0 h 4138288"/>
              <a:gd name="connsiteX1" fmla="*/ 1517367 w 4829921"/>
              <a:gd name="connsiteY1" fmla="*/ 574434 h 4138288"/>
              <a:gd name="connsiteX2" fmla="*/ 4502961 w 4829921"/>
              <a:gd name="connsiteY2" fmla="*/ 934302 h 4138288"/>
              <a:gd name="connsiteX3" fmla="*/ 4598202 w 4829921"/>
              <a:gd name="connsiteY3" fmla="*/ 3409206 h 4138288"/>
              <a:gd name="connsiteX4" fmla="*/ 3450139 w 4829921"/>
              <a:gd name="connsiteY4" fmla="*/ 4131303 h 4138288"/>
              <a:gd name="connsiteX5" fmla="*/ 982153 w 4829921"/>
              <a:gd name="connsiteY5" fmla="*/ 3738143 h 4138288"/>
              <a:gd name="connsiteX6" fmla="*/ 388743 w 4829921"/>
              <a:gd name="connsiteY6" fmla="*/ 3217428 h 4138288"/>
              <a:gd name="connsiteX7" fmla="*/ 34151 w 4829921"/>
              <a:gd name="connsiteY7" fmla="*/ 1290513 h 4138288"/>
              <a:gd name="connsiteX8" fmla="*/ 861468 w 4829921"/>
              <a:gd name="connsiteY8" fmla="*/ 590018 h 4138288"/>
              <a:gd name="connsiteX9" fmla="*/ 879400 w 4829921"/>
              <a:gd name="connsiteY9" fmla="*/ 0 h 4138288"/>
              <a:gd name="connsiteX0" fmla="*/ 797965 w 4748486"/>
              <a:gd name="connsiteY0" fmla="*/ 0 h 4138290"/>
              <a:gd name="connsiteX1" fmla="*/ 1435932 w 4748486"/>
              <a:gd name="connsiteY1" fmla="*/ 574434 h 4138290"/>
              <a:gd name="connsiteX2" fmla="*/ 4421526 w 4748486"/>
              <a:gd name="connsiteY2" fmla="*/ 934302 h 4138290"/>
              <a:gd name="connsiteX3" fmla="*/ 4516767 w 4748486"/>
              <a:gd name="connsiteY3" fmla="*/ 3409206 h 4138290"/>
              <a:gd name="connsiteX4" fmla="*/ 3368704 w 4748486"/>
              <a:gd name="connsiteY4" fmla="*/ 4131303 h 4138290"/>
              <a:gd name="connsiteX5" fmla="*/ 900718 w 4748486"/>
              <a:gd name="connsiteY5" fmla="*/ 3738143 h 4138290"/>
              <a:gd name="connsiteX6" fmla="*/ 307308 w 4748486"/>
              <a:gd name="connsiteY6" fmla="*/ 3217428 h 4138290"/>
              <a:gd name="connsiteX7" fmla="*/ 42133 w 4748486"/>
              <a:gd name="connsiteY7" fmla="*/ 1485818 h 4138290"/>
              <a:gd name="connsiteX8" fmla="*/ 780033 w 4748486"/>
              <a:gd name="connsiteY8" fmla="*/ 590018 h 4138290"/>
              <a:gd name="connsiteX9" fmla="*/ 797965 w 4748486"/>
              <a:gd name="connsiteY9" fmla="*/ 0 h 4138290"/>
              <a:gd name="connsiteX0" fmla="*/ 816235 w 4766756"/>
              <a:gd name="connsiteY0" fmla="*/ 0 h 4138288"/>
              <a:gd name="connsiteX1" fmla="*/ 1454202 w 4766756"/>
              <a:gd name="connsiteY1" fmla="*/ 574434 h 4138288"/>
              <a:gd name="connsiteX2" fmla="*/ 4439796 w 4766756"/>
              <a:gd name="connsiteY2" fmla="*/ 934302 h 4138288"/>
              <a:gd name="connsiteX3" fmla="*/ 4535037 w 4766756"/>
              <a:gd name="connsiteY3" fmla="*/ 3409206 h 4138288"/>
              <a:gd name="connsiteX4" fmla="*/ 3386974 w 4766756"/>
              <a:gd name="connsiteY4" fmla="*/ 4131303 h 4138288"/>
              <a:gd name="connsiteX5" fmla="*/ 918988 w 4766756"/>
              <a:gd name="connsiteY5" fmla="*/ 3738143 h 4138288"/>
              <a:gd name="connsiteX6" fmla="*/ 205861 w 4766756"/>
              <a:gd name="connsiteY6" fmla="*/ 2965662 h 4138288"/>
              <a:gd name="connsiteX7" fmla="*/ 60403 w 4766756"/>
              <a:gd name="connsiteY7" fmla="*/ 1485818 h 4138288"/>
              <a:gd name="connsiteX8" fmla="*/ 798303 w 4766756"/>
              <a:gd name="connsiteY8" fmla="*/ 590018 h 4138288"/>
              <a:gd name="connsiteX9" fmla="*/ 816235 w 4766756"/>
              <a:gd name="connsiteY9" fmla="*/ 0 h 4138288"/>
              <a:gd name="connsiteX0" fmla="*/ 816235 w 4622539"/>
              <a:gd name="connsiteY0" fmla="*/ 0 h 4138290"/>
              <a:gd name="connsiteX1" fmla="*/ 1454202 w 4622539"/>
              <a:gd name="connsiteY1" fmla="*/ 574434 h 4138290"/>
              <a:gd name="connsiteX2" fmla="*/ 4015228 w 4622539"/>
              <a:gd name="connsiteY2" fmla="*/ 1032218 h 4138290"/>
              <a:gd name="connsiteX3" fmla="*/ 4535037 w 4622539"/>
              <a:gd name="connsiteY3" fmla="*/ 3409206 h 4138290"/>
              <a:gd name="connsiteX4" fmla="*/ 3386974 w 4622539"/>
              <a:gd name="connsiteY4" fmla="*/ 4131303 h 4138290"/>
              <a:gd name="connsiteX5" fmla="*/ 918988 w 4622539"/>
              <a:gd name="connsiteY5" fmla="*/ 3738143 h 4138290"/>
              <a:gd name="connsiteX6" fmla="*/ 205861 w 4622539"/>
              <a:gd name="connsiteY6" fmla="*/ 2965662 h 4138290"/>
              <a:gd name="connsiteX7" fmla="*/ 60403 w 4622539"/>
              <a:gd name="connsiteY7" fmla="*/ 1485818 h 4138290"/>
              <a:gd name="connsiteX8" fmla="*/ 798303 w 4622539"/>
              <a:gd name="connsiteY8" fmla="*/ 590018 h 4138290"/>
              <a:gd name="connsiteX9" fmla="*/ 816235 w 4622539"/>
              <a:gd name="connsiteY9" fmla="*/ 0 h 4138290"/>
              <a:gd name="connsiteX0" fmla="*/ 816235 w 4622539"/>
              <a:gd name="connsiteY0" fmla="*/ 0 h 4132081"/>
              <a:gd name="connsiteX1" fmla="*/ 1454202 w 4622539"/>
              <a:gd name="connsiteY1" fmla="*/ 574434 h 4132081"/>
              <a:gd name="connsiteX2" fmla="*/ 4015228 w 4622539"/>
              <a:gd name="connsiteY2" fmla="*/ 1032218 h 4132081"/>
              <a:gd name="connsiteX3" fmla="*/ 4535037 w 4622539"/>
              <a:gd name="connsiteY3" fmla="*/ 3409206 h 4132081"/>
              <a:gd name="connsiteX4" fmla="*/ 3152706 w 4622539"/>
              <a:gd name="connsiteY4" fmla="*/ 4124957 h 4132081"/>
              <a:gd name="connsiteX5" fmla="*/ 918988 w 4622539"/>
              <a:gd name="connsiteY5" fmla="*/ 3738143 h 4132081"/>
              <a:gd name="connsiteX6" fmla="*/ 205861 w 4622539"/>
              <a:gd name="connsiteY6" fmla="*/ 2965662 h 4132081"/>
              <a:gd name="connsiteX7" fmla="*/ 60403 w 4622539"/>
              <a:gd name="connsiteY7" fmla="*/ 1485818 h 4132081"/>
              <a:gd name="connsiteX8" fmla="*/ 798303 w 4622539"/>
              <a:gd name="connsiteY8" fmla="*/ 590018 h 4132081"/>
              <a:gd name="connsiteX9" fmla="*/ 816235 w 4622539"/>
              <a:gd name="connsiteY9" fmla="*/ 0 h 4132081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798303 w 4372994"/>
              <a:gd name="connsiteY8" fmla="*/ 59001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898165 w 4372994"/>
              <a:gd name="connsiteY8" fmla="*/ 60625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898165 w 4372994"/>
              <a:gd name="connsiteY8" fmla="*/ 60625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0336 w 4367095"/>
              <a:gd name="connsiteY0" fmla="*/ 0 h 4138222"/>
              <a:gd name="connsiteX1" fmla="*/ 1448303 w 4367095"/>
              <a:gd name="connsiteY1" fmla="*/ 574434 h 4138222"/>
              <a:gd name="connsiteX2" fmla="*/ 4009329 w 4367095"/>
              <a:gd name="connsiteY2" fmla="*/ 1032218 h 4138222"/>
              <a:gd name="connsiteX3" fmla="*/ 4202495 w 4367095"/>
              <a:gd name="connsiteY3" fmla="*/ 3259401 h 4138222"/>
              <a:gd name="connsiteX4" fmla="*/ 3146807 w 4367095"/>
              <a:gd name="connsiteY4" fmla="*/ 4124957 h 4138222"/>
              <a:gd name="connsiteX5" fmla="*/ 913089 w 4367095"/>
              <a:gd name="connsiteY5" fmla="*/ 3738143 h 4138222"/>
              <a:gd name="connsiteX6" fmla="*/ 199962 w 4367095"/>
              <a:gd name="connsiteY6" fmla="*/ 2965662 h 4138222"/>
              <a:gd name="connsiteX7" fmla="*/ 54504 w 4367095"/>
              <a:gd name="connsiteY7" fmla="*/ 1485818 h 4138222"/>
              <a:gd name="connsiteX8" fmla="*/ 892266 w 4367095"/>
              <a:gd name="connsiteY8" fmla="*/ 606258 h 4138222"/>
              <a:gd name="connsiteX9" fmla="*/ 810336 w 4367095"/>
              <a:gd name="connsiteY9" fmla="*/ 0 h 4138222"/>
              <a:gd name="connsiteX0" fmla="*/ 814639 w 4371398"/>
              <a:gd name="connsiteY0" fmla="*/ 0 h 4138224"/>
              <a:gd name="connsiteX1" fmla="*/ 1452606 w 4371398"/>
              <a:gd name="connsiteY1" fmla="*/ 574434 h 4138224"/>
              <a:gd name="connsiteX2" fmla="*/ 4013632 w 4371398"/>
              <a:gd name="connsiteY2" fmla="*/ 1032218 h 4138224"/>
              <a:gd name="connsiteX3" fmla="*/ 4206798 w 4371398"/>
              <a:gd name="connsiteY3" fmla="*/ 3259401 h 4138224"/>
              <a:gd name="connsiteX4" fmla="*/ 3151110 w 4371398"/>
              <a:gd name="connsiteY4" fmla="*/ 4124957 h 4138224"/>
              <a:gd name="connsiteX5" fmla="*/ 917392 w 4371398"/>
              <a:gd name="connsiteY5" fmla="*/ 3738143 h 4138224"/>
              <a:gd name="connsiteX6" fmla="*/ 184820 w 4371398"/>
              <a:gd name="connsiteY6" fmla="*/ 2971263 h 4138224"/>
              <a:gd name="connsiteX7" fmla="*/ 58807 w 4371398"/>
              <a:gd name="connsiteY7" fmla="*/ 1485818 h 4138224"/>
              <a:gd name="connsiteX8" fmla="*/ 896569 w 4371398"/>
              <a:gd name="connsiteY8" fmla="*/ 606258 h 4138224"/>
              <a:gd name="connsiteX9" fmla="*/ 814639 w 4371398"/>
              <a:gd name="connsiteY9" fmla="*/ 0 h 4138224"/>
              <a:gd name="connsiteX0" fmla="*/ 824982 w 4381741"/>
              <a:gd name="connsiteY0" fmla="*/ 0 h 4138222"/>
              <a:gd name="connsiteX1" fmla="*/ 1462949 w 4381741"/>
              <a:gd name="connsiteY1" fmla="*/ 574434 h 4138222"/>
              <a:gd name="connsiteX2" fmla="*/ 4023975 w 4381741"/>
              <a:gd name="connsiteY2" fmla="*/ 1032218 h 4138222"/>
              <a:gd name="connsiteX3" fmla="*/ 4217141 w 4381741"/>
              <a:gd name="connsiteY3" fmla="*/ 3259401 h 4138222"/>
              <a:gd name="connsiteX4" fmla="*/ 3161453 w 4381741"/>
              <a:gd name="connsiteY4" fmla="*/ 4124957 h 4138222"/>
              <a:gd name="connsiteX5" fmla="*/ 927735 w 4381741"/>
              <a:gd name="connsiteY5" fmla="*/ 3738143 h 4138222"/>
              <a:gd name="connsiteX6" fmla="*/ 195163 w 4381741"/>
              <a:gd name="connsiteY6" fmla="*/ 2971263 h 4138222"/>
              <a:gd name="connsiteX7" fmla="*/ 69150 w 4381741"/>
              <a:gd name="connsiteY7" fmla="*/ 1485818 h 4138222"/>
              <a:gd name="connsiteX8" fmla="*/ 906912 w 4381741"/>
              <a:gd name="connsiteY8" fmla="*/ 606258 h 4138222"/>
              <a:gd name="connsiteX9" fmla="*/ 824982 w 4381741"/>
              <a:gd name="connsiteY9" fmla="*/ 0 h 4138222"/>
              <a:gd name="connsiteX0" fmla="*/ 824982 w 4385632"/>
              <a:gd name="connsiteY0" fmla="*/ 0 h 4138224"/>
              <a:gd name="connsiteX1" fmla="*/ 1462949 w 4385632"/>
              <a:gd name="connsiteY1" fmla="*/ 574434 h 4138224"/>
              <a:gd name="connsiteX2" fmla="*/ 4023975 w 4385632"/>
              <a:gd name="connsiteY2" fmla="*/ 1032218 h 4138224"/>
              <a:gd name="connsiteX3" fmla="*/ 4217141 w 4385632"/>
              <a:gd name="connsiteY3" fmla="*/ 3259401 h 4138224"/>
              <a:gd name="connsiteX4" fmla="*/ 3161453 w 4385632"/>
              <a:gd name="connsiteY4" fmla="*/ 4124957 h 4138224"/>
              <a:gd name="connsiteX5" fmla="*/ 927735 w 4385632"/>
              <a:gd name="connsiteY5" fmla="*/ 3738143 h 4138224"/>
              <a:gd name="connsiteX6" fmla="*/ 195163 w 4385632"/>
              <a:gd name="connsiteY6" fmla="*/ 2971263 h 4138224"/>
              <a:gd name="connsiteX7" fmla="*/ 69150 w 4385632"/>
              <a:gd name="connsiteY7" fmla="*/ 1485818 h 4138224"/>
              <a:gd name="connsiteX8" fmla="*/ 906912 w 4385632"/>
              <a:gd name="connsiteY8" fmla="*/ 606258 h 4138224"/>
              <a:gd name="connsiteX9" fmla="*/ 824982 w 4385632"/>
              <a:gd name="connsiteY9" fmla="*/ 0 h 4138224"/>
              <a:gd name="connsiteX0" fmla="*/ 832223 w 4392873"/>
              <a:gd name="connsiteY0" fmla="*/ 0 h 4138222"/>
              <a:gd name="connsiteX1" fmla="*/ 1470190 w 4392873"/>
              <a:gd name="connsiteY1" fmla="*/ 574434 h 4138222"/>
              <a:gd name="connsiteX2" fmla="*/ 4031216 w 4392873"/>
              <a:gd name="connsiteY2" fmla="*/ 1032218 h 4138222"/>
              <a:gd name="connsiteX3" fmla="*/ 4224382 w 4392873"/>
              <a:gd name="connsiteY3" fmla="*/ 3259401 h 4138222"/>
              <a:gd name="connsiteX4" fmla="*/ 3168694 w 4392873"/>
              <a:gd name="connsiteY4" fmla="*/ 4124957 h 4138222"/>
              <a:gd name="connsiteX5" fmla="*/ 934976 w 4392873"/>
              <a:gd name="connsiteY5" fmla="*/ 3738143 h 4138222"/>
              <a:gd name="connsiteX6" fmla="*/ 179579 w 4392873"/>
              <a:gd name="connsiteY6" fmla="*/ 3046439 h 4138222"/>
              <a:gd name="connsiteX7" fmla="*/ 76391 w 4392873"/>
              <a:gd name="connsiteY7" fmla="*/ 1485818 h 4138222"/>
              <a:gd name="connsiteX8" fmla="*/ 914153 w 4392873"/>
              <a:gd name="connsiteY8" fmla="*/ 606258 h 4138222"/>
              <a:gd name="connsiteX9" fmla="*/ 832223 w 4392873"/>
              <a:gd name="connsiteY9" fmla="*/ 0 h 4138222"/>
              <a:gd name="connsiteX0" fmla="*/ 823971 w 4384621"/>
              <a:gd name="connsiteY0" fmla="*/ 0 h 4138224"/>
              <a:gd name="connsiteX1" fmla="*/ 1461938 w 4384621"/>
              <a:gd name="connsiteY1" fmla="*/ 574434 h 4138224"/>
              <a:gd name="connsiteX2" fmla="*/ 4022964 w 4384621"/>
              <a:gd name="connsiteY2" fmla="*/ 1032218 h 4138224"/>
              <a:gd name="connsiteX3" fmla="*/ 4216130 w 4384621"/>
              <a:gd name="connsiteY3" fmla="*/ 3259401 h 4138224"/>
              <a:gd name="connsiteX4" fmla="*/ 3160442 w 4384621"/>
              <a:gd name="connsiteY4" fmla="*/ 4124957 h 4138224"/>
              <a:gd name="connsiteX5" fmla="*/ 926724 w 4384621"/>
              <a:gd name="connsiteY5" fmla="*/ 3738143 h 4138224"/>
              <a:gd name="connsiteX6" fmla="*/ 171327 w 4384621"/>
              <a:gd name="connsiteY6" fmla="*/ 3046439 h 4138224"/>
              <a:gd name="connsiteX7" fmla="*/ 68139 w 4384621"/>
              <a:gd name="connsiteY7" fmla="*/ 1485818 h 4138224"/>
              <a:gd name="connsiteX8" fmla="*/ 905901 w 4384621"/>
              <a:gd name="connsiteY8" fmla="*/ 606258 h 4138224"/>
              <a:gd name="connsiteX9" fmla="*/ 823971 w 4384621"/>
              <a:gd name="connsiteY9" fmla="*/ 0 h 4138224"/>
              <a:gd name="connsiteX0" fmla="*/ 806189 w 4366839"/>
              <a:gd name="connsiteY0" fmla="*/ 0 h 4138222"/>
              <a:gd name="connsiteX1" fmla="*/ 1444156 w 4366839"/>
              <a:gd name="connsiteY1" fmla="*/ 574434 h 4138222"/>
              <a:gd name="connsiteX2" fmla="*/ 4005182 w 4366839"/>
              <a:gd name="connsiteY2" fmla="*/ 1032218 h 4138222"/>
              <a:gd name="connsiteX3" fmla="*/ 4198348 w 4366839"/>
              <a:gd name="connsiteY3" fmla="*/ 3259401 h 4138222"/>
              <a:gd name="connsiteX4" fmla="*/ 3142660 w 4366839"/>
              <a:gd name="connsiteY4" fmla="*/ 4124957 h 4138222"/>
              <a:gd name="connsiteX5" fmla="*/ 908942 w 4366839"/>
              <a:gd name="connsiteY5" fmla="*/ 3738143 h 4138222"/>
              <a:gd name="connsiteX6" fmla="*/ 153545 w 4366839"/>
              <a:gd name="connsiteY6" fmla="*/ 3046439 h 4138222"/>
              <a:gd name="connsiteX7" fmla="*/ 50357 w 4366839"/>
              <a:gd name="connsiteY7" fmla="*/ 1485818 h 4138222"/>
              <a:gd name="connsiteX8" fmla="*/ 888119 w 4366839"/>
              <a:gd name="connsiteY8" fmla="*/ 606258 h 4138222"/>
              <a:gd name="connsiteX9" fmla="*/ 806189 w 4366839"/>
              <a:gd name="connsiteY9" fmla="*/ 0 h 4138222"/>
              <a:gd name="connsiteX0" fmla="*/ 806189 w 4366839"/>
              <a:gd name="connsiteY0" fmla="*/ 0 h 4138224"/>
              <a:gd name="connsiteX1" fmla="*/ 1444156 w 4366839"/>
              <a:gd name="connsiteY1" fmla="*/ 574434 h 4138224"/>
              <a:gd name="connsiteX2" fmla="*/ 4005182 w 4366839"/>
              <a:gd name="connsiteY2" fmla="*/ 1032218 h 4138224"/>
              <a:gd name="connsiteX3" fmla="*/ 4198348 w 4366839"/>
              <a:gd name="connsiteY3" fmla="*/ 3259401 h 4138224"/>
              <a:gd name="connsiteX4" fmla="*/ 3142660 w 4366839"/>
              <a:gd name="connsiteY4" fmla="*/ 4124957 h 4138224"/>
              <a:gd name="connsiteX5" fmla="*/ 908942 w 4366839"/>
              <a:gd name="connsiteY5" fmla="*/ 3738143 h 4138224"/>
              <a:gd name="connsiteX6" fmla="*/ 153545 w 4366839"/>
              <a:gd name="connsiteY6" fmla="*/ 3046439 h 4138224"/>
              <a:gd name="connsiteX7" fmla="*/ 50357 w 4366839"/>
              <a:gd name="connsiteY7" fmla="*/ 1485818 h 4138224"/>
              <a:gd name="connsiteX8" fmla="*/ 888119 w 4366839"/>
              <a:gd name="connsiteY8" fmla="*/ 606258 h 4138224"/>
              <a:gd name="connsiteX9" fmla="*/ 806189 w 4366839"/>
              <a:gd name="connsiteY9" fmla="*/ 0 h 4138224"/>
              <a:gd name="connsiteX0" fmla="*/ 756726 w 4317376"/>
              <a:gd name="connsiteY0" fmla="*/ 0 h 4138222"/>
              <a:gd name="connsiteX1" fmla="*/ 1394693 w 4317376"/>
              <a:gd name="connsiteY1" fmla="*/ 574434 h 4138222"/>
              <a:gd name="connsiteX2" fmla="*/ 3955719 w 4317376"/>
              <a:gd name="connsiteY2" fmla="*/ 1032218 h 4138222"/>
              <a:gd name="connsiteX3" fmla="*/ 4148885 w 4317376"/>
              <a:gd name="connsiteY3" fmla="*/ 3259401 h 4138222"/>
              <a:gd name="connsiteX4" fmla="*/ 3093197 w 4317376"/>
              <a:gd name="connsiteY4" fmla="*/ 4124957 h 4138222"/>
              <a:gd name="connsiteX5" fmla="*/ 859479 w 4317376"/>
              <a:gd name="connsiteY5" fmla="*/ 3738143 h 4138222"/>
              <a:gd name="connsiteX6" fmla="*/ 104082 w 4317376"/>
              <a:gd name="connsiteY6" fmla="*/ 3046439 h 4138222"/>
              <a:gd name="connsiteX7" fmla="*/ 894 w 4317376"/>
              <a:gd name="connsiteY7" fmla="*/ 1485818 h 4138222"/>
              <a:gd name="connsiteX8" fmla="*/ 838656 w 4317376"/>
              <a:gd name="connsiteY8" fmla="*/ 606258 h 4138222"/>
              <a:gd name="connsiteX9" fmla="*/ 756726 w 4317376"/>
              <a:gd name="connsiteY9" fmla="*/ 0 h 4138222"/>
              <a:gd name="connsiteX0" fmla="*/ 756726 w 4317376"/>
              <a:gd name="connsiteY0" fmla="*/ 0 h 4138224"/>
              <a:gd name="connsiteX1" fmla="*/ 1394693 w 4317376"/>
              <a:gd name="connsiteY1" fmla="*/ 574434 h 4138224"/>
              <a:gd name="connsiteX2" fmla="*/ 3955719 w 4317376"/>
              <a:gd name="connsiteY2" fmla="*/ 1032218 h 4138224"/>
              <a:gd name="connsiteX3" fmla="*/ 4148885 w 4317376"/>
              <a:gd name="connsiteY3" fmla="*/ 3259401 h 4138224"/>
              <a:gd name="connsiteX4" fmla="*/ 3093197 w 4317376"/>
              <a:gd name="connsiteY4" fmla="*/ 4124957 h 4138224"/>
              <a:gd name="connsiteX5" fmla="*/ 859479 w 4317376"/>
              <a:gd name="connsiteY5" fmla="*/ 3738143 h 4138224"/>
              <a:gd name="connsiteX6" fmla="*/ 219159 w 4317376"/>
              <a:gd name="connsiteY6" fmla="*/ 3144044 h 4138224"/>
              <a:gd name="connsiteX7" fmla="*/ 894 w 4317376"/>
              <a:gd name="connsiteY7" fmla="*/ 1485818 h 4138224"/>
              <a:gd name="connsiteX8" fmla="*/ 838656 w 4317376"/>
              <a:gd name="connsiteY8" fmla="*/ 606258 h 4138224"/>
              <a:gd name="connsiteX9" fmla="*/ 756726 w 4317376"/>
              <a:gd name="connsiteY9" fmla="*/ 0 h 4138224"/>
              <a:gd name="connsiteX0" fmla="*/ 756726 w 4317376"/>
              <a:gd name="connsiteY0" fmla="*/ 0 h 4138222"/>
              <a:gd name="connsiteX1" fmla="*/ 1394693 w 4317376"/>
              <a:gd name="connsiteY1" fmla="*/ 574434 h 4138222"/>
              <a:gd name="connsiteX2" fmla="*/ 3955719 w 4317376"/>
              <a:gd name="connsiteY2" fmla="*/ 1032218 h 4138222"/>
              <a:gd name="connsiteX3" fmla="*/ 4148885 w 4317376"/>
              <a:gd name="connsiteY3" fmla="*/ 3259401 h 4138222"/>
              <a:gd name="connsiteX4" fmla="*/ 3093197 w 4317376"/>
              <a:gd name="connsiteY4" fmla="*/ 4124957 h 4138222"/>
              <a:gd name="connsiteX5" fmla="*/ 859479 w 4317376"/>
              <a:gd name="connsiteY5" fmla="*/ 3738143 h 4138222"/>
              <a:gd name="connsiteX6" fmla="*/ 232580 w 4317376"/>
              <a:gd name="connsiteY6" fmla="*/ 3163758 h 4138222"/>
              <a:gd name="connsiteX7" fmla="*/ 894 w 4317376"/>
              <a:gd name="connsiteY7" fmla="*/ 1485818 h 4138222"/>
              <a:gd name="connsiteX8" fmla="*/ 838656 w 4317376"/>
              <a:gd name="connsiteY8" fmla="*/ 606258 h 4138222"/>
              <a:gd name="connsiteX9" fmla="*/ 756726 w 4317376"/>
              <a:gd name="connsiteY9" fmla="*/ 0 h 4138222"/>
              <a:gd name="connsiteX0" fmla="*/ 756726 w 4317376"/>
              <a:gd name="connsiteY0" fmla="*/ 0 h 4138731"/>
              <a:gd name="connsiteX1" fmla="*/ 1394693 w 4317376"/>
              <a:gd name="connsiteY1" fmla="*/ 574434 h 4138731"/>
              <a:gd name="connsiteX2" fmla="*/ 3955719 w 4317376"/>
              <a:gd name="connsiteY2" fmla="*/ 1032218 h 4138731"/>
              <a:gd name="connsiteX3" fmla="*/ 4148885 w 4317376"/>
              <a:gd name="connsiteY3" fmla="*/ 3259401 h 4138731"/>
              <a:gd name="connsiteX4" fmla="*/ 3093197 w 4317376"/>
              <a:gd name="connsiteY4" fmla="*/ 4124957 h 4138731"/>
              <a:gd name="connsiteX5" fmla="*/ 897522 w 4317376"/>
              <a:gd name="connsiteY5" fmla="*/ 3744330 h 4138731"/>
              <a:gd name="connsiteX6" fmla="*/ 232580 w 4317376"/>
              <a:gd name="connsiteY6" fmla="*/ 3163758 h 4138731"/>
              <a:gd name="connsiteX7" fmla="*/ 894 w 4317376"/>
              <a:gd name="connsiteY7" fmla="*/ 1485818 h 4138731"/>
              <a:gd name="connsiteX8" fmla="*/ 838656 w 4317376"/>
              <a:gd name="connsiteY8" fmla="*/ 606258 h 4138731"/>
              <a:gd name="connsiteX9" fmla="*/ 756726 w 4317376"/>
              <a:gd name="connsiteY9" fmla="*/ 0 h 4138731"/>
              <a:gd name="connsiteX0" fmla="*/ 756726 w 4317376"/>
              <a:gd name="connsiteY0" fmla="*/ 0 h 4138731"/>
              <a:gd name="connsiteX1" fmla="*/ 1394693 w 4317376"/>
              <a:gd name="connsiteY1" fmla="*/ 574434 h 4138731"/>
              <a:gd name="connsiteX2" fmla="*/ 3955719 w 4317376"/>
              <a:gd name="connsiteY2" fmla="*/ 1032218 h 4138731"/>
              <a:gd name="connsiteX3" fmla="*/ 4148885 w 4317376"/>
              <a:gd name="connsiteY3" fmla="*/ 3259401 h 4138731"/>
              <a:gd name="connsiteX4" fmla="*/ 3093197 w 4317376"/>
              <a:gd name="connsiteY4" fmla="*/ 4124957 h 4138731"/>
              <a:gd name="connsiteX5" fmla="*/ 897522 w 4317376"/>
              <a:gd name="connsiteY5" fmla="*/ 3744330 h 4138731"/>
              <a:gd name="connsiteX6" fmla="*/ 232580 w 4317376"/>
              <a:gd name="connsiteY6" fmla="*/ 3163758 h 4138731"/>
              <a:gd name="connsiteX7" fmla="*/ 894 w 4317376"/>
              <a:gd name="connsiteY7" fmla="*/ 1485818 h 4138731"/>
              <a:gd name="connsiteX8" fmla="*/ 838656 w 4317376"/>
              <a:gd name="connsiteY8" fmla="*/ 606258 h 4138731"/>
              <a:gd name="connsiteX9" fmla="*/ 756726 w 4317376"/>
              <a:gd name="connsiteY9" fmla="*/ 0 h 4138731"/>
              <a:gd name="connsiteX0" fmla="*/ 763583 w 4324233"/>
              <a:gd name="connsiteY0" fmla="*/ 0 h 4138731"/>
              <a:gd name="connsiteX1" fmla="*/ 1401550 w 4324233"/>
              <a:gd name="connsiteY1" fmla="*/ 574434 h 4138731"/>
              <a:gd name="connsiteX2" fmla="*/ 3962576 w 4324233"/>
              <a:gd name="connsiteY2" fmla="*/ 1032218 h 4138731"/>
              <a:gd name="connsiteX3" fmla="*/ 4155742 w 4324233"/>
              <a:gd name="connsiteY3" fmla="*/ 3259401 h 4138731"/>
              <a:gd name="connsiteX4" fmla="*/ 3100054 w 4324233"/>
              <a:gd name="connsiteY4" fmla="*/ 4124957 h 4138731"/>
              <a:gd name="connsiteX5" fmla="*/ 904379 w 4324233"/>
              <a:gd name="connsiteY5" fmla="*/ 3744330 h 4138731"/>
              <a:gd name="connsiteX6" fmla="*/ 239437 w 4324233"/>
              <a:gd name="connsiteY6" fmla="*/ 3163758 h 4138731"/>
              <a:gd name="connsiteX7" fmla="*/ 881 w 4324233"/>
              <a:gd name="connsiteY7" fmla="*/ 1528534 h 4138731"/>
              <a:gd name="connsiteX8" fmla="*/ 845513 w 4324233"/>
              <a:gd name="connsiteY8" fmla="*/ 606258 h 4138731"/>
              <a:gd name="connsiteX9" fmla="*/ 763583 w 4324233"/>
              <a:gd name="connsiteY9" fmla="*/ 0 h 4138731"/>
              <a:gd name="connsiteX0" fmla="*/ 763583 w 4324233"/>
              <a:gd name="connsiteY0" fmla="*/ 0 h 4138731"/>
              <a:gd name="connsiteX1" fmla="*/ 1401550 w 4324233"/>
              <a:gd name="connsiteY1" fmla="*/ 574434 h 4138731"/>
              <a:gd name="connsiteX2" fmla="*/ 3962576 w 4324233"/>
              <a:gd name="connsiteY2" fmla="*/ 1032218 h 4138731"/>
              <a:gd name="connsiteX3" fmla="*/ 4155742 w 4324233"/>
              <a:gd name="connsiteY3" fmla="*/ 3259401 h 4138731"/>
              <a:gd name="connsiteX4" fmla="*/ 3100054 w 4324233"/>
              <a:gd name="connsiteY4" fmla="*/ 4124957 h 4138731"/>
              <a:gd name="connsiteX5" fmla="*/ 904379 w 4324233"/>
              <a:gd name="connsiteY5" fmla="*/ 3744330 h 4138731"/>
              <a:gd name="connsiteX6" fmla="*/ 239437 w 4324233"/>
              <a:gd name="connsiteY6" fmla="*/ 3163758 h 4138731"/>
              <a:gd name="connsiteX7" fmla="*/ 881 w 4324233"/>
              <a:gd name="connsiteY7" fmla="*/ 1528534 h 4138731"/>
              <a:gd name="connsiteX8" fmla="*/ 845513 w 4324233"/>
              <a:gd name="connsiteY8" fmla="*/ 606258 h 4138731"/>
              <a:gd name="connsiteX9" fmla="*/ 763583 w 4324233"/>
              <a:gd name="connsiteY9" fmla="*/ 0 h 4138731"/>
              <a:gd name="connsiteX0" fmla="*/ 763706 w 4324356"/>
              <a:gd name="connsiteY0" fmla="*/ 0 h 4138731"/>
              <a:gd name="connsiteX1" fmla="*/ 1401673 w 4324356"/>
              <a:gd name="connsiteY1" fmla="*/ 574434 h 4138731"/>
              <a:gd name="connsiteX2" fmla="*/ 3962699 w 4324356"/>
              <a:gd name="connsiteY2" fmla="*/ 1032218 h 4138731"/>
              <a:gd name="connsiteX3" fmla="*/ 4155865 w 4324356"/>
              <a:gd name="connsiteY3" fmla="*/ 3259401 h 4138731"/>
              <a:gd name="connsiteX4" fmla="*/ 3100177 w 4324356"/>
              <a:gd name="connsiteY4" fmla="*/ 4124957 h 4138731"/>
              <a:gd name="connsiteX5" fmla="*/ 904502 w 4324356"/>
              <a:gd name="connsiteY5" fmla="*/ 3744330 h 4138731"/>
              <a:gd name="connsiteX6" fmla="*/ 239560 w 4324356"/>
              <a:gd name="connsiteY6" fmla="*/ 3163758 h 4138731"/>
              <a:gd name="connsiteX7" fmla="*/ 1004 w 4324356"/>
              <a:gd name="connsiteY7" fmla="*/ 1528534 h 4138731"/>
              <a:gd name="connsiteX8" fmla="*/ 845636 w 4324356"/>
              <a:gd name="connsiteY8" fmla="*/ 606258 h 4138731"/>
              <a:gd name="connsiteX9" fmla="*/ 763706 w 4324356"/>
              <a:gd name="connsiteY9" fmla="*/ 0 h 4138731"/>
              <a:gd name="connsiteX0" fmla="*/ 763710 w 4324360"/>
              <a:gd name="connsiteY0" fmla="*/ 0 h 4138731"/>
              <a:gd name="connsiteX1" fmla="*/ 1401677 w 4324360"/>
              <a:gd name="connsiteY1" fmla="*/ 574434 h 4138731"/>
              <a:gd name="connsiteX2" fmla="*/ 3962703 w 4324360"/>
              <a:gd name="connsiteY2" fmla="*/ 1032218 h 4138731"/>
              <a:gd name="connsiteX3" fmla="*/ 4155869 w 4324360"/>
              <a:gd name="connsiteY3" fmla="*/ 3259401 h 4138731"/>
              <a:gd name="connsiteX4" fmla="*/ 3100181 w 4324360"/>
              <a:gd name="connsiteY4" fmla="*/ 4124957 h 4138731"/>
              <a:gd name="connsiteX5" fmla="*/ 904506 w 4324360"/>
              <a:gd name="connsiteY5" fmla="*/ 3744330 h 4138731"/>
              <a:gd name="connsiteX6" fmla="*/ 239564 w 4324360"/>
              <a:gd name="connsiteY6" fmla="*/ 3163758 h 4138731"/>
              <a:gd name="connsiteX7" fmla="*/ 1008 w 4324360"/>
              <a:gd name="connsiteY7" fmla="*/ 1528534 h 4138731"/>
              <a:gd name="connsiteX8" fmla="*/ 845640 w 4324360"/>
              <a:gd name="connsiteY8" fmla="*/ 606258 h 4138731"/>
              <a:gd name="connsiteX9" fmla="*/ 763710 w 4324360"/>
              <a:gd name="connsiteY9" fmla="*/ 0 h 413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24360" h="4138731">
                <a:moveTo>
                  <a:pt x="763710" y="0"/>
                </a:moveTo>
                <a:cubicBezTo>
                  <a:pt x="835632" y="58905"/>
                  <a:pt x="1258100" y="357725"/>
                  <a:pt x="1401677" y="574434"/>
                </a:cubicBezTo>
                <a:cubicBezTo>
                  <a:pt x="1557398" y="585526"/>
                  <a:pt x="3503671" y="584724"/>
                  <a:pt x="3962703" y="1032218"/>
                </a:cubicBezTo>
                <a:cubicBezTo>
                  <a:pt x="4421735" y="1479712"/>
                  <a:pt x="4393755" y="2068459"/>
                  <a:pt x="4155869" y="3259401"/>
                </a:cubicBezTo>
                <a:cubicBezTo>
                  <a:pt x="4006903" y="3825365"/>
                  <a:pt x="3642075" y="4044135"/>
                  <a:pt x="3100181" y="4124957"/>
                </a:cubicBezTo>
                <a:cubicBezTo>
                  <a:pt x="2558287" y="4205779"/>
                  <a:pt x="1639845" y="3911670"/>
                  <a:pt x="904506" y="3744330"/>
                </a:cubicBezTo>
                <a:cubicBezTo>
                  <a:pt x="600271" y="3642054"/>
                  <a:pt x="464613" y="3557214"/>
                  <a:pt x="239564" y="3163758"/>
                </a:cubicBezTo>
                <a:cubicBezTo>
                  <a:pt x="75461" y="2876879"/>
                  <a:pt x="40807" y="2193725"/>
                  <a:pt x="1008" y="1528534"/>
                </a:cubicBezTo>
                <a:cubicBezTo>
                  <a:pt x="-24451" y="805482"/>
                  <a:pt x="437089" y="647961"/>
                  <a:pt x="845640" y="606258"/>
                </a:cubicBezTo>
                <a:cubicBezTo>
                  <a:pt x="845640" y="606258"/>
                  <a:pt x="854014" y="343114"/>
                  <a:pt x="763710" y="0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Slika 5" descr="Slika, ki vsebuje besede nasmeh, animirana risanka, sličica, animacija&#10;&#10;Opis je samodejno ustvarjen">
            <a:extLst>
              <a:ext uri="{FF2B5EF4-FFF2-40B4-BE49-F238E27FC236}">
                <a16:creationId xmlns:a16="http://schemas.microsoft.com/office/drawing/2014/main" id="{00F2BE16-5979-C8CA-5B7A-BC5F23DF73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4" r="14261"/>
          <a:stretch/>
        </p:blipFill>
        <p:spPr>
          <a:xfrm>
            <a:off x="8550046" y="0"/>
            <a:ext cx="3599888" cy="2694901"/>
          </a:xfrm>
          <a:prstGeom prst="rect">
            <a:avLst/>
          </a:prstGeom>
        </p:spPr>
      </p:pic>
      <p:sp>
        <p:nvSpPr>
          <p:cNvPr id="8" name="PoljeZBesedilom 7">
            <a:extLst>
              <a:ext uri="{FF2B5EF4-FFF2-40B4-BE49-F238E27FC236}">
                <a16:creationId xmlns:a16="http://schemas.microsoft.com/office/drawing/2014/main" id="{9C379EFF-6EA4-CBBE-D987-3E72513001F8}"/>
              </a:ext>
            </a:extLst>
          </p:cNvPr>
          <p:cNvSpPr txBox="1"/>
          <p:nvPr/>
        </p:nvSpPr>
        <p:spPr>
          <a:xfrm>
            <a:off x="6602" y="3509066"/>
            <a:ext cx="10085252" cy="3153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Arial Nova Cond Light" panose="020B0306020202020204" pitchFamily="34" charset="0"/>
              <a:buChar char="-"/>
            </a:pPr>
            <a:r>
              <a:rPr lang="sl-SI" kern="100" dirty="0">
                <a:effectLst/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17. 00: ŠPORTNA PREOBRAZBA </a:t>
            </a:r>
            <a:r>
              <a:rPr lang="sl-SI" kern="100" dirty="0"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VSEH UDELEŽENCEV </a:t>
            </a:r>
            <a:r>
              <a:rPr lang="sl-SI" kern="100"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V </a:t>
            </a:r>
            <a:r>
              <a:rPr lang="sl-SI" kern="100">
                <a:effectLst/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ŠPORTNA </a:t>
            </a:r>
            <a:r>
              <a:rPr lang="sl-SI" kern="100" dirty="0">
                <a:effectLst/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OBLAČILA </a:t>
            </a:r>
            <a:r>
              <a:rPr lang="sl-SI" kern="100">
                <a:effectLst/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IN  OBUTEV</a:t>
            </a:r>
            <a:r>
              <a:rPr lang="sl-SI" kern="100" dirty="0"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 </a:t>
            </a:r>
            <a:r>
              <a:rPr lang="sl-SI" kern="100">
                <a:effectLst/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V </a:t>
            </a:r>
            <a:r>
              <a:rPr lang="sl-SI" kern="100" dirty="0">
                <a:effectLst/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GARDEROBAH OTROK</a:t>
            </a:r>
          </a:p>
          <a:p>
            <a:pPr marL="342900" lvl="0" indent="-342900">
              <a:lnSpc>
                <a:spcPct val="107000"/>
              </a:lnSpc>
              <a:buFont typeface="Arial Nova Cond Light" panose="020B0306020202020204" pitchFamily="34" charset="0"/>
              <a:buChar char="-"/>
            </a:pPr>
            <a:r>
              <a:rPr lang="sl-SI" kern="100" dirty="0"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17. 05: ZBIRANJE V AVLI VRTCA</a:t>
            </a:r>
          </a:p>
          <a:p>
            <a:pPr marL="342900" lvl="0" indent="-342900">
              <a:lnSpc>
                <a:spcPct val="107000"/>
              </a:lnSpc>
              <a:buFont typeface="Arial Nova Cond Light" panose="020B0306020202020204" pitchFamily="34" charset="0"/>
              <a:buChar char="-"/>
            </a:pPr>
            <a:r>
              <a:rPr lang="sl-SI" kern="100" dirty="0"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17. 10 : ODHOD V TELOVADNICO</a:t>
            </a:r>
          </a:p>
          <a:p>
            <a:pPr marL="342900" lvl="0" indent="-342900">
              <a:lnSpc>
                <a:spcPct val="107000"/>
              </a:lnSpc>
              <a:buFont typeface="Arial Nova Cond Light" panose="020B0306020202020204" pitchFamily="34" charset="0"/>
              <a:buChar char="-"/>
            </a:pPr>
            <a:r>
              <a:rPr lang="sl-SI" kern="100" dirty="0">
                <a:effectLst/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17. 15</a:t>
            </a:r>
            <a:r>
              <a:rPr lang="sl-SI" kern="100" dirty="0"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:</a:t>
            </a:r>
            <a:r>
              <a:rPr lang="sl-SI" kern="100" dirty="0">
                <a:effectLst/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 </a:t>
            </a:r>
            <a:r>
              <a:rPr lang="sl-SI" kern="100" dirty="0"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RAZGIBAVANJE IN OGREVANJE</a:t>
            </a:r>
          </a:p>
          <a:p>
            <a:pPr marL="342900" lvl="0" indent="-342900">
              <a:lnSpc>
                <a:spcPct val="107000"/>
              </a:lnSpc>
              <a:buFont typeface="Arial Nova Cond Light" panose="020B0306020202020204" pitchFamily="34" charset="0"/>
              <a:buChar char="-"/>
            </a:pPr>
            <a:r>
              <a:rPr lang="sl-SI" kern="100" dirty="0">
                <a:effectLst/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17. </a:t>
            </a:r>
            <a:r>
              <a:rPr lang="sl-SI" kern="100" dirty="0"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20</a:t>
            </a:r>
            <a:r>
              <a:rPr lang="sl-SI" kern="100" dirty="0">
                <a:effectLst/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: START</a:t>
            </a:r>
            <a:endParaRPr lang="sl-SI" kern="100" dirty="0">
              <a:latin typeface="Mistral" panose="03090702030407020403" pitchFamily="66" charset="0"/>
              <a:ea typeface="Calibri" panose="020F0502020204030204" pitchFamily="34" charset="0"/>
              <a:cs typeface="TH SarabunPSK" panose="020B0502040204020203" pitchFamily="34" charset="-34"/>
            </a:endParaRPr>
          </a:p>
          <a:p>
            <a:pPr lvl="0">
              <a:lnSpc>
                <a:spcPct val="107000"/>
              </a:lnSpc>
            </a:pPr>
            <a:r>
              <a:rPr lang="sl-SI" kern="100" dirty="0"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     DOBRODELNI </a:t>
            </a:r>
            <a:r>
              <a:rPr lang="sl-SI" kern="100" dirty="0">
                <a:effectLst/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TEK:</a:t>
            </a:r>
            <a:r>
              <a:rPr lang="sl-SI" kern="100" dirty="0"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 </a:t>
            </a:r>
            <a:r>
              <a:rPr lang="sl-SI" kern="100" dirty="0">
                <a:effectLst/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1 STAROSTNO OBDOBJE – SKUPAJ S STARŠI </a:t>
            </a:r>
            <a:r>
              <a:rPr lang="sl-SI" kern="100" dirty="0"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(</a:t>
            </a:r>
            <a:r>
              <a:rPr lang="sl-SI" kern="100" dirty="0">
                <a:effectLst/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PUHKI, ŽOGICE, KAPLJICE)</a:t>
            </a:r>
            <a:endParaRPr lang="en-SI" kern="100" dirty="0">
              <a:effectLst/>
              <a:latin typeface="Mistral" panose="03090702030407020403" pitchFamily="66" charset="0"/>
              <a:ea typeface="Calibri" panose="020F0502020204030204" pitchFamily="34" charset="0"/>
              <a:cs typeface="TH SarabunPSK" panose="020B0502040204020203" pitchFamily="34" charset="-34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sl-SI" kern="100" dirty="0">
                <a:effectLst/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                          2 STAROSTNO OBDOBJE – OTROCI, STARŠI (BALON</a:t>
            </a:r>
            <a:r>
              <a:rPr lang="sl-SI" b="1" kern="100" dirty="0">
                <a:effectLst/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Č</a:t>
            </a:r>
            <a:r>
              <a:rPr lang="sl-SI" kern="100" dirty="0">
                <a:effectLst/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KI, GUMBKI, ŠKRATI, SON</a:t>
            </a:r>
            <a:r>
              <a:rPr lang="sl-SI" b="1" kern="100" dirty="0">
                <a:effectLst/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Č</a:t>
            </a:r>
            <a:r>
              <a:rPr lang="sl-SI" kern="100" dirty="0">
                <a:effectLst/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KI)</a:t>
            </a:r>
            <a:endParaRPr lang="sl-SI" kern="100" dirty="0">
              <a:latin typeface="Mistral" panose="03090702030407020403" pitchFamily="66" charset="0"/>
              <a:ea typeface="Calibri" panose="020F0502020204030204" pitchFamily="34" charset="0"/>
              <a:cs typeface="TH SarabunPSK" panose="020B0502040204020203" pitchFamily="34" charset="-34"/>
            </a:endParaRPr>
          </a:p>
          <a:p>
            <a:pPr marL="342900" lvl="0" indent="-342900">
              <a:lnSpc>
                <a:spcPct val="107000"/>
              </a:lnSpc>
              <a:buFont typeface="Arial Nova Cond Light" panose="020B0306020202020204" pitchFamily="34" charset="0"/>
              <a:buChar char="-"/>
            </a:pPr>
            <a:r>
              <a:rPr lang="sl-SI" kern="100" dirty="0"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18. 00: MANJŠA POGOSTITEV V AVLI VRTCA</a:t>
            </a:r>
          </a:p>
          <a:p>
            <a:pPr marL="342900" lvl="0" indent="-342900">
              <a:lnSpc>
                <a:spcPct val="107000"/>
              </a:lnSpc>
              <a:buFont typeface="Arial Nova Cond Light" panose="020B0306020202020204" pitchFamily="34" charset="0"/>
              <a:buChar char="-"/>
            </a:pPr>
            <a:r>
              <a:rPr lang="sl-SI" kern="100" dirty="0"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18. 15: PREHAJANJE PO IGRALNICAH IN SPOZNAVANJE RAZLI</a:t>
            </a:r>
            <a:r>
              <a:rPr lang="sl-SI" b="1" kern="100" dirty="0"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Č</a:t>
            </a:r>
            <a:r>
              <a:rPr lang="sl-SI" kern="100" dirty="0"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NIH AKTIVNOSTI/DEJAVNOSTI</a:t>
            </a:r>
          </a:p>
          <a:p>
            <a:pPr marL="342900" lvl="0" indent="-342900">
              <a:lnSpc>
                <a:spcPct val="107000"/>
              </a:lnSpc>
              <a:buFont typeface="Arial Nova Cond Light" panose="020B0306020202020204" pitchFamily="34" charset="0"/>
              <a:buChar char="-"/>
            </a:pPr>
            <a:r>
              <a:rPr lang="sl-SI" kern="100" dirty="0">
                <a:latin typeface="Mistral" panose="03090702030407020403" pitchFamily="66" charset="0"/>
                <a:ea typeface="Calibri" panose="020F0502020204030204" pitchFamily="34" charset="0"/>
                <a:cs typeface="TH SarabunPSK" panose="020B0502040204020203" pitchFamily="34" charset="-34"/>
              </a:rPr>
              <a:t>19. 00: PREOBRAZBA V GARDEROBAH </a:t>
            </a:r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A7C63535-1EA4-E870-7D6B-22561782A3F5}"/>
              </a:ext>
            </a:extLst>
          </p:cNvPr>
          <p:cNvSpPr txBox="1"/>
          <p:nvPr/>
        </p:nvSpPr>
        <p:spPr>
          <a:xfrm>
            <a:off x="3786114" y="3984565"/>
            <a:ext cx="5802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b="1" dirty="0">
                <a:solidFill>
                  <a:srgbClr val="FFC000"/>
                </a:solidFill>
                <a:latin typeface="Mistral" panose="03090702030407020403" pitchFamily="66" charset="0"/>
                <a:ea typeface="ADLaM Display" panose="02010000000000000000" pitchFamily="2" charset="0"/>
                <a:cs typeface="ADLaM Display" panose="02010000000000000000" pitchFamily="2" charset="0"/>
              </a:rPr>
              <a:t>Č</a:t>
            </a:r>
            <a:r>
              <a:rPr lang="sl-SI" sz="4000" b="1" dirty="0">
                <a:solidFill>
                  <a:srgbClr val="FFC000"/>
                </a:solidFill>
                <a:latin typeface="Mistral" panose="03090702030407020403" pitchFamily="66" charset="0"/>
              </a:rPr>
              <a:t>ASOVNICA DOGAJANJA</a:t>
            </a:r>
            <a:endParaRPr lang="en-SI" sz="4000" b="1" dirty="0">
              <a:solidFill>
                <a:srgbClr val="FFC000"/>
              </a:solidFill>
              <a:latin typeface="Mistral" panose="03090702030407020403" pitchFamily="66" charset="0"/>
            </a:endParaRPr>
          </a:p>
        </p:txBody>
      </p:sp>
      <p:sp>
        <p:nvSpPr>
          <p:cNvPr id="12" name="PoljeZBesedilom 11">
            <a:extLst>
              <a:ext uri="{FF2B5EF4-FFF2-40B4-BE49-F238E27FC236}">
                <a16:creationId xmlns:a16="http://schemas.microsoft.com/office/drawing/2014/main" id="{38643531-AF54-9F3F-2BD6-724231A09994}"/>
              </a:ext>
            </a:extLst>
          </p:cNvPr>
          <p:cNvSpPr txBox="1"/>
          <p:nvPr/>
        </p:nvSpPr>
        <p:spPr>
          <a:xfrm>
            <a:off x="6657277" y="2852559"/>
            <a:ext cx="54926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200" b="1" dirty="0">
                <a:solidFill>
                  <a:schemeClr val="accent1">
                    <a:lumMod val="75000"/>
                  </a:schemeClr>
                </a:solidFill>
                <a:latin typeface="Mistral" panose="03090702030407020403" pitchFamily="66" charset="0"/>
              </a:rPr>
              <a:t>ČETRTEK, 10. 10. 2024</a:t>
            </a:r>
            <a:endParaRPr lang="en-SI" sz="5200" b="1" dirty="0">
              <a:solidFill>
                <a:schemeClr val="accent1">
                  <a:lumMod val="75000"/>
                </a:schemeClr>
              </a:solidFill>
              <a:latin typeface="Mistral" panose="03090702030407020403" pitchFamily="66" charset="0"/>
            </a:endParaRPr>
          </a:p>
        </p:txBody>
      </p:sp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9411CF65-719C-234D-8C68-F797B586E1DF}"/>
              </a:ext>
            </a:extLst>
          </p:cNvPr>
          <p:cNvSpPr txBox="1"/>
          <p:nvPr/>
        </p:nvSpPr>
        <p:spPr>
          <a:xfrm>
            <a:off x="8668156" y="4226449"/>
            <a:ext cx="331937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000" b="1" dirty="0">
                <a:solidFill>
                  <a:srgbClr val="00B0F0"/>
                </a:solidFill>
                <a:latin typeface="Mistral" panose="03090702030407020403" pitchFamily="66" charset="0"/>
              </a:rPr>
              <a:t>ŠTARTNINA-</a:t>
            </a:r>
          </a:p>
          <a:p>
            <a:pPr algn="ctr"/>
            <a:r>
              <a:rPr lang="sl-SI" sz="3600" dirty="0">
                <a:solidFill>
                  <a:srgbClr val="00B0F0"/>
                </a:solidFill>
                <a:latin typeface="Mistral" panose="03090702030407020403" pitchFamily="66" charset="0"/>
              </a:rPr>
              <a:t>DOBRODELNI PRISPEVEK.</a:t>
            </a:r>
          </a:p>
          <a:p>
            <a:endParaRPr lang="en-SI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88635854-ECB1-A2F6-86FB-B5D411824638}"/>
              </a:ext>
            </a:extLst>
          </p:cNvPr>
          <p:cNvSpPr txBox="1"/>
          <p:nvPr/>
        </p:nvSpPr>
        <p:spPr>
          <a:xfrm>
            <a:off x="8274205" y="64008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SI" dirty="0"/>
          </a:p>
        </p:txBody>
      </p:sp>
      <p:sp>
        <p:nvSpPr>
          <p:cNvPr id="18" name="PoljeZBesedilom 17">
            <a:extLst>
              <a:ext uri="{FF2B5EF4-FFF2-40B4-BE49-F238E27FC236}">
                <a16:creationId xmlns:a16="http://schemas.microsoft.com/office/drawing/2014/main" id="{F4D3565C-9FEF-94FE-9AD8-9A09046F64B9}"/>
              </a:ext>
            </a:extLst>
          </p:cNvPr>
          <p:cNvSpPr txBox="1"/>
          <p:nvPr/>
        </p:nvSpPr>
        <p:spPr>
          <a:xfrm>
            <a:off x="8183643" y="6400800"/>
            <a:ext cx="4001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>
                <a:solidFill>
                  <a:srgbClr val="FF0000"/>
                </a:solidFill>
                <a:latin typeface="Mistral" panose="03090702030407020403" pitchFamily="66" charset="0"/>
              </a:rPr>
              <a:t>ZA VARNOST OTROK SKRBITE STARŠI!</a:t>
            </a:r>
            <a:endParaRPr lang="en-SI" sz="2400" dirty="0">
              <a:solidFill>
                <a:srgbClr val="FF0000"/>
              </a:solidFill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394966"/>
      </p:ext>
    </p:extLst>
  </p:cSld>
  <p:clrMapOvr>
    <a:masterClrMapping/>
  </p:clrMapOvr>
</p:sld>
</file>

<file path=ppt/theme/theme1.xml><?xml version="1.0" encoding="utf-8"?>
<a:theme xmlns:a="http://schemas.openxmlformats.org/drawingml/2006/main" name="ChitchatVTI">
  <a:themeElements>
    <a:clrScheme name="AnalogousFromLightSeedRightStep">
      <a:dk1>
        <a:srgbClr val="000000"/>
      </a:dk1>
      <a:lt1>
        <a:srgbClr val="FFFFFF"/>
      </a:lt1>
      <a:dk2>
        <a:srgbClr val="3A3621"/>
      </a:dk2>
      <a:lt2>
        <a:srgbClr val="E2E8E5"/>
      </a:lt2>
      <a:accent1>
        <a:srgbClr val="EA73A4"/>
      </a:accent1>
      <a:accent2>
        <a:srgbClr val="E55454"/>
      </a:accent2>
      <a:accent3>
        <a:srgbClr val="E59053"/>
      </a:accent3>
      <a:accent4>
        <a:srgbClr val="B6A343"/>
      </a:accent4>
      <a:accent5>
        <a:srgbClr val="95AB54"/>
      </a:accent5>
      <a:accent6>
        <a:srgbClr val="69B643"/>
      </a:accent6>
      <a:hlink>
        <a:srgbClr val="578F78"/>
      </a:hlink>
      <a:folHlink>
        <a:srgbClr val="7F7F7F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148</Words>
  <Application>Microsoft Office PowerPoint</Application>
  <PresentationFormat>Širokozaslonsko</PresentationFormat>
  <Paragraphs>20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8" baseType="lpstr">
      <vt:lpstr>Arial</vt:lpstr>
      <vt:lpstr>Arial Nova Cond Light</vt:lpstr>
      <vt:lpstr>Mistral</vt:lpstr>
      <vt:lpstr>Modern Love Caps</vt:lpstr>
      <vt:lpstr>The Hand</vt:lpstr>
      <vt:lpstr>The Serif Hand</vt:lpstr>
      <vt:lpstr>ChitchatVTI</vt:lpstr>
      <vt:lpstr>VABIMO VAS NA  DOBRODELNI TEK   (NAMENJEN ZA NAKUP DIDAKTIČNIH IGRAČ.)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Vabimo vas na dobrodelni tek</dc:title>
  <dc:creator>Barbara Obrulj</dc:creator>
  <cp:lastModifiedBy>Barbara Obrulj</cp:lastModifiedBy>
  <cp:revision>17</cp:revision>
  <dcterms:created xsi:type="dcterms:W3CDTF">2023-09-19T02:22:54Z</dcterms:created>
  <dcterms:modified xsi:type="dcterms:W3CDTF">2024-10-02T16:25:23Z</dcterms:modified>
</cp:coreProperties>
</file>